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64" r:id="rId4"/>
    <p:sldId id="269" r:id="rId5"/>
    <p:sldId id="265" r:id="rId6"/>
    <p:sldId id="270" r:id="rId7"/>
    <p:sldId id="266" r:id="rId8"/>
    <p:sldId id="271" r:id="rId9"/>
    <p:sldId id="267" r:id="rId10"/>
    <p:sldId id="268" r:id="rId11"/>
    <p:sldId id="272" r:id="rId12"/>
    <p:sldId id="273" r:id="rId13"/>
    <p:sldId id="274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C5272-D12D-427A-8430-29A2259E20C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C347E-D578-47F8-8D7E-3993AAE7B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578D9-DC93-4665-B403-8BF351FC5647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301C-80D0-44B9-9704-F213B830797A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77C1-27B6-40EA-9245-E0016F1FA690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37F7-F815-4BE8-8CF9-66BB6C734DF1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486F-415B-433A-96EE-283091E24ECE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E72A-F85C-46BA-B45A-4B762C7BD6DA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818B-72ED-48D9-BB18-DC80A69CCC8B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6863-AD93-4E2D-8E81-000A6D9222FB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6911-262D-4845-A186-6F150A775F69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B2576-E1E0-482B-B76C-39BDDA366771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561FA77-AD3E-45E9-B75B-7F46EAEF7F74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DA3970-D2A3-4117-A2B3-709F0DCF8A59}" type="datetime1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ITEC 810 - Initial Plan </a:t>
            </a:r>
            <a:br>
              <a:rPr lang="en-US" dirty="0" smtClean="0"/>
            </a:br>
            <a:r>
              <a:rPr lang="en-US" dirty="0" smtClean="0"/>
              <a:t>Secure </a:t>
            </a:r>
            <a:r>
              <a:rPr lang="en-US" smtClean="0"/>
              <a:t>Router Virtualization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 err="1" smtClean="0"/>
              <a:t>Vishal</a:t>
            </a:r>
            <a:r>
              <a:rPr lang="en-US" sz="3600" dirty="0" smtClean="0"/>
              <a:t> Bharat Sharma</a:t>
            </a:r>
          </a:p>
          <a:p>
            <a:r>
              <a:rPr lang="en-US" sz="3600" dirty="0" smtClean="0"/>
              <a:t>Student ID: 41423682</a:t>
            </a:r>
          </a:p>
          <a:p>
            <a:endParaRPr lang="en-US" sz="3600" dirty="0" smtClean="0"/>
          </a:p>
          <a:p>
            <a:r>
              <a:rPr lang="en-US" sz="3600" dirty="0" smtClean="0"/>
              <a:t>Supervisor: Dr. </a:t>
            </a:r>
            <a:r>
              <a:rPr lang="en-US" sz="3600" dirty="0" err="1" smtClean="0"/>
              <a:t>Rajan</a:t>
            </a:r>
            <a:r>
              <a:rPr lang="en-US" sz="3600" dirty="0" smtClean="0"/>
              <a:t> </a:t>
            </a:r>
            <a:r>
              <a:rPr lang="en-US" sz="3600" dirty="0" err="1" smtClean="0"/>
              <a:t>Shankaran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Arch. of Router Supporting SRV 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Cisco Systems: Carrier Routing System One</a:t>
            </a:r>
          </a:p>
          <a:p>
            <a:endParaRPr lang="en-US" dirty="0"/>
          </a:p>
        </p:txBody>
      </p:sp>
      <p:pic>
        <p:nvPicPr>
          <p:cNvPr id="5" name="Picture 4" descr="Cisc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2667000"/>
            <a:ext cx="2847975" cy="325755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Arch. of Router Supporting SRV 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Juniper Networks: TX Matrix Plus with JCS1200 Control System</a:t>
            </a:r>
            <a:endParaRPr lang="en-US" dirty="0"/>
          </a:p>
        </p:txBody>
      </p:sp>
      <p:pic>
        <p:nvPicPr>
          <p:cNvPr id="4" name="Picture 3" descr="Junip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2971800"/>
            <a:ext cx="6924675" cy="3581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Cisco Systems Carrier Routing System One</a:t>
            </a:r>
          </a:p>
          <a:p>
            <a:pPr lvl="1"/>
            <a:r>
              <a:rPr lang="en-US" dirty="0" smtClean="0"/>
              <a:t>CISCO IOS XR</a:t>
            </a:r>
          </a:p>
          <a:p>
            <a:pPr lvl="2"/>
            <a:r>
              <a:rPr lang="en-US" dirty="0" smtClean="0"/>
              <a:t>Login Access </a:t>
            </a:r>
          </a:p>
          <a:p>
            <a:pPr lvl="2"/>
            <a:r>
              <a:rPr lang="en-US" dirty="0" smtClean="0"/>
              <a:t>Access Lists</a:t>
            </a:r>
          </a:p>
          <a:p>
            <a:r>
              <a:rPr lang="en-US" dirty="0" smtClean="0"/>
              <a:t>Juniper Networks TX Matrix Plus </a:t>
            </a:r>
          </a:p>
          <a:p>
            <a:pPr lvl="1"/>
            <a:r>
              <a:rPr lang="en-US" dirty="0" smtClean="0"/>
              <a:t>JUNOS</a:t>
            </a:r>
          </a:p>
          <a:p>
            <a:pPr lvl="2"/>
            <a:r>
              <a:rPr lang="en-US" dirty="0" smtClean="0"/>
              <a:t>Login Access</a:t>
            </a:r>
          </a:p>
          <a:p>
            <a:pPr lvl="2"/>
            <a:r>
              <a:rPr lang="en-US" dirty="0" smtClean="0"/>
              <a:t>Filter Firewalls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Comparison/Summary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5999"/>
          <a:ext cx="8229600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Cisco CRS-1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Juniper TX Matrix Plus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Hardware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Protecting Investment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Software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Microkernel</a:t>
                      </a:r>
                      <a:r>
                        <a:rPr lang="en-US" baseline="0" dirty="0" smtClean="0"/>
                        <a:t> based 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Modular OS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Performance/Throughput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</a:t>
                      </a:r>
                      <a:r>
                        <a:rPr lang="en-US" baseline="0" dirty="0" smtClean="0"/>
                        <a:t> to 92 Tbps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 to 25 Tbps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Cisco IOS XR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JUNOS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Security 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Access</a:t>
                      </a:r>
                      <a:r>
                        <a:rPr lang="en-US" baseline="0" dirty="0" smtClean="0"/>
                        <a:t> Control 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Filter Firewalls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Routers</a:t>
            </a:r>
          </a:p>
          <a:p>
            <a:r>
              <a:rPr lang="en-US" dirty="0" smtClean="0"/>
              <a:t>Related Concepts and Technologies</a:t>
            </a:r>
          </a:p>
          <a:p>
            <a:r>
              <a:rPr lang="en-US" dirty="0" err="1" smtClean="0"/>
              <a:t>MultiProtocol</a:t>
            </a:r>
            <a:r>
              <a:rPr lang="en-US" dirty="0" smtClean="0"/>
              <a:t> Label Switching </a:t>
            </a:r>
          </a:p>
          <a:p>
            <a:r>
              <a:rPr lang="en-US" dirty="0" smtClean="0"/>
              <a:t>General Router Architecture</a:t>
            </a:r>
          </a:p>
          <a:p>
            <a:r>
              <a:rPr lang="en-US" dirty="0" smtClean="0"/>
              <a:t>Functional Components of Routers</a:t>
            </a:r>
          </a:p>
          <a:p>
            <a:r>
              <a:rPr lang="en-US" dirty="0" smtClean="0"/>
              <a:t>Existing Routers Supporting </a:t>
            </a:r>
          </a:p>
          <a:p>
            <a:r>
              <a:rPr lang="en-US" dirty="0" smtClean="0"/>
              <a:t>Architecture of Routers Supporting SRV -1</a:t>
            </a:r>
          </a:p>
          <a:p>
            <a:r>
              <a:rPr lang="en-US" dirty="0" smtClean="0"/>
              <a:t>Security  Features</a:t>
            </a:r>
          </a:p>
          <a:p>
            <a:r>
              <a:rPr lang="en-US" dirty="0" smtClean="0"/>
              <a:t>Comparison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Aim</a:t>
            </a:r>
          </a:p>
          <a:p>
            <a:pPr lvl="1"/>
            <a:r>
              <a:rPr lang="en-US" dirty="0" smtClean="0"/>
              <a:t>To study and analyze Secure Router Virtualization</a:t>
            </a:r>
          </a:p>
          <a:p>
            <a:r>
              <a:rPr lang="en-US" dirty="0" smtClean="0"/>
              <a:t>Importance</a:t>
            </a:r>
          </a:p>
          <a:p>
            <a:pPr lvl="1"/>
            <a:r>
              <a:rPr lang="en-US" dirty="0" smtClean="0"/>
              <a:t>Growing Networks &amp; Services</a:t>
            </a:r>
          </a:p>
          <a:p>
            <a:pPr lvl="1"/>
            <a:r>
              <a:rPr lang="en-US" dirty="0" smtClean="0"/>
              <a:t>Changing Industry Needs (Current &amp; Future)</a:t>
            </a:r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Analyzing Existing Products</a:t>
            </a:r>
          </a:p>
          <a:p>
            <a:r>
              <a:rPr lang="en-US" dirty="0" smtClean="0"/>
              <a:t>Outcome</a:t>
            </a:r>
          </a:p>
          <a:p>
            <a:pPr lvl="1"/>
            <a:r>
              <a:rPr lang="en-US" dirty="0" smtClean="0"/>
              <a:t>Comparison of Concepts and Technology used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Device which forwards the data packets to their destination on network</a:t>
            </a:r>
          </a:p>
          <a:p>
            <a:pPr lvl="1"/>
            <a:r>
              <a:rPr lang="en-US" dirty="0" smtClean="0"/>
              <a:t>Device to connect two different networks</a:t>
            </a:r>
          </a:p>
          <a:p>
            <a:r>
              <a:rPr lang="en-US" dirty="0" smtClean="0"/>
              <a:t>Logical Routers  Vs Secure Virtual Routers</a:t>
            </a:r>
          </a:p>
          <a:p>
            <a:r>
              <a:rPr lang="en-US" dirty="0" smtClean="0"/>
              <a:t>Similarity</a:t>
            </a:r>
          </a:p>
          <a:p>
            <a:pPr lvl="1"/>
            <a:r>
              <a:rPr lang="en-US" dirty="0" smtClean="0"/>
              <a:t>Software Based</a:t>
            </a:r>
          </a:p>
          <a:p>
            <a:r>
              <a:rPr lang="en-US" dirty="0" smtClean="0"/>
              <a:t>Dissimilarity</a:t>
            </a:r>
          </a:p>
          <a:p>
            <a:pPr lvl="1"/>
            <a:r>
              <a:rPr lang="en-US" dirty="0" smtClean="0"/>
              <a:t>Hardware assigned to Secure Virtual Routers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Concepts &amp; Tech.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</a:p>
          <a:p>
            <a:pPr lvl="1"/>
            <a:r>
              <a:rPr lang="en-US" dirty="0" smtClean="0"/>
              <a:t>Network Virtualization</a:t>
            </a:r>
          </a:p>
          <a:p>
            <a:pPr lvl="1"/>
            <a:r>
              <a:rPr lang="en-US" dirty="0" smtClean="0"/>
              <a:t>Router Virtualization</a:t>
            </a:r>
          </a:p>
          <a:p>
            <a:r>
              <a:rPr lang="en-US" dirty="0" smtClean="0"/>
              <a:t>General Network Concepts</a:t>
            </a:r>
          </a:p>
          <a:p>
            <a:pPr lvl="1"/>
            <a:r>
              <a:rPr lang="en-US" dirty="0" smtClean="0"/>
              <a:t>VLAN</a:t>
            </a:r>
          </a:p>
          <a:p>
            <a:pPr lvl="1"/>
            <a:r>
              <a:rPr lang="en-US" dirty="0" smtClean="0"/>
              <a:t>VPN</a:t>
            </a:r>
          </a:p>
          <a:p>
            <a:pPr lvl="1"/>
            <a:r>
              <a:rPr lang="en-US" dirty="0" smtClean="0"/>
              <a:t>MPLS</a:t>
            </a:r>
          </a:p>
          <a:p>
            <a:pPr lvl="1"/>
            <a:r>
              <a:rPr lang="en-US" dirty="0" smtClean="0"/>
              <a:t>ATM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MultiProtocol</a:t>
            </a:r>
            <a:r>
              <a:rPr lang="en-US" dirty="0" smtClean="0"/>
              <a:t> Label Switching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that provides very high-speed data forwarding between Label-Switched Routers (LSRs) </a:t>
            </a:r>
          </a:p>
          <a:p>
            <a:r>
              <a:rPr lang="en-US" dirty="0" smtClean="0"/>
              <a:t>Reservation of bandwidth</a:t>
            </a:r>
          </a:p>
          <a:p>
            <a:r>
              <a:rPr lang="en-US" dirty="0" smtClean="0"/>
              <a:t>Differing Quality of Service </a:t>
            </a:r>
          </a:p>
          <a:p>
            <a:r>
              <a:rPr lang="en-US" dirty="0" smtClean="0"/>
              <a:t>Label Switch Router (LSR) </a:t>
            </a:r>
          </a:p>
          <a:p>
            <a:pPr lvl="1"/>
            <a:r>
              <a:rPr lang="en-US" dirty="0" smtClean="0"/>
              <a:t>Ingress LSR </a:t>
            </a:r>
          </a:p>
          <a:p>
            <a:pPr lvl="1"/>
            <a:r>
              <a:rPr lang="en-US" dirty="0" smtClean="0"/>
              <a:t>Egress LSR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Router Architecture</a:t>
            </a:r>
            <a:endParaRPr lang="en-US" dirty="0"/>
          </a:p>
        </p:txBody>
      </p:sp>
      <p:pic>
        <p:nvPicPr>
          <p:cNvPr id="4" name="Content Placeholder 3" descr="Router Architecture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52712" y="2125662"/>
            <a:ext cx="3838575" cy="39243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Functional Components of Router</a:t>
            </a:r>
            <a:endParaRPr lang="en-US" dirty="0"/>
          </a:p>
        </p:txBody>
      </p:sp>
      <p:pic>
        <p:nvPicPr>
          <p:cNvPr id="4" name="Content Placeholder 3" descr="Functional comp route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4696" y="1774825"/>
            <a:ext cx="6934607" cy="46259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Existing Routers Supporting SRV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Cisco Systems</a:t>
            </a:r>
          </a:p>
          <a:p>
            <a:pPr lvl="1"/>
            <a:r>
              <a:rPr lang="en-US" dirty="0" smtClean="0"/>
              <a:t>Carrier Routing System </a:t>
            </a:r>
            <a:r>
              <a:rPr lang="en-US" dirty="0" smtClean="0"/>
              <a:t>One</a:t>
            </a:r>
            <a:endParaRPr lang="en-US" dirty="0" smtClean="0"/>
          </a:p>
          <a:p>
            <a:pPr lvl="1"/>
            <a:r>
              <a:rPr lang="en-US" dirty="0" smtClean="0"/>
              <a:t>XR 12000 Series </a:t>
            </a:r>
          </a:p>
          <a:p>
            <a:endParaRPr lang="en-US" dirty="0" smtClean="0"/>
          </a:p>
          <a:p>
            <a:r>
              <a:rPr lang="en-US" dirty="0" smtClean="0"/>
              <a:t>Juniper Networks</a:t>
            </a:r>
          </a:p>
          <a:p>
            <a:pPr lvl="1"/>
            <a:r>
              <a:rPr lang="en-US" dirty="0" smtClean="0"/>
              <a:t>TX Matrix Plus with JCS1200 </a:t>
            </a:r>
            <a:r>
              <a:rPr lang="en-US" smtClean="0"/>
              <a:t>Control </a:t>
            </a:r>
            <a:r>
              <a:rPr lang="en-US" smtClean="0"/>
              <a:t>System</a:t>
            </a:r>
            <a:endParaRPr lang="en-US" dirty="0" smtClean="0"/>
          </a:p>
          <a:p>
            <a:pPr lvl="1"/>
            <a:r>
              <a:rPr lang="en-US" dirty="0" smtClean="0"/>
              <a:t>TX Matrix with JCS1200 Control System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329</TotalTime>
  <Words>312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ITEC 810 - Initial Plan  Secure Router Virtualization</vt:lpstr>
      <vt:lpstr>Overview</vt:lpstr>
      <vt:lpstr>Introduction</vt:lpstr>
      <vt:lpstr>Routers</vt:lpstr>
      <vt:lpstr>Related Concepts &amp; Tech.</vt:lpstr>
      <vt:lpstr>MultiProtocol Label Switching </vt:lpstr>
      <vt:lpstr>General Router Architecture</vt:lpstr>
      <vt:lpstr>Functional Components of Router</vt:lpstr>
      <vt:lpstr>Existing Routers Supporting SRV</vt:lpstr>
      <vt:lpstr>Arch. of Router Supporting SRV -1</vt:lpstr>
      <vt:lpstr>Arch. of Router Supporting SRV -2</vt:lpstr>
      <vt:lpstr>Security Features</vt:lpstr>
      <vt:lpstr>Comparison/Summary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810 - Initial Plan  Secure Router Virtualization</dc:title>
  <dc:creator>vishal</dc:creator>
  <cp:lastModifiedBy>vishal</cp:lastModifiedBy>
  <cp:revision>114</cp:revision>
  <dcterms:created xsi:type="dcterms:W3CDTF">2006-08-16T00:00:00Z</dcterms:created>
  <dcterms:modified xsi:type="dcterms:W3CDTF">2009-11-13T02:53:15Z</dcterms:modified>
</cp:coreProperties>
</file>