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7" r:id="rId3"/>
    <p:sldId id="276" r:id="rId4"/>
    <p:sldId id="286" r:id="rId5"/>
    <p:sldId id="271" r:id="rId6"/>
    <p:sldId id="279" r:id="rId7"/>
    <p:sldId id="277" r:id="rId8"/>
    <p:sldId id="280" r:id="rId9"/>
    <p:sldId id="272" r:id="rId10"/>
    <p:sldId id="281" r:id="rId11"/>
    <p:sldId id="273" r:id="rId12"/>
    <p:sldId id="284" r:id="rId13"/>
    <p:sldId id="288" r:id="rId14"/>
    <p:sldId id="290" r:id="rId15"/>
    <p:sldId id="291" r:id="rId16"/>
    <p:sldId id="282" r:id="rId17"/>
    <p:sldId id="274" r:id="rId18"/>
    <p:sldId id="283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b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7FF1A-EDB0-405C-B4F4-805932C1977F}" type="datetimeFigureOut">
              <a:rPr lang="en-US" smtClean="0"/>
              <a:pPr/>
              <a:t>11/12/2009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979ED-C4E4-44BE-8D0D-7402E751F9C6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9AD17-619D-487D-B2F4-FEEEEA51A595}" type="datetimeFigureOut">
              <a:rPr lang="en-US" smtClean="0"/>
              <a:pPr/>
              <a:t>11/12/2009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3BFFB-23E6-44B6-8CFC-F5D34AD71F99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3BFFB-23E6-44B6-8CFC-F5D34AD71F99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C87F3C8-F97A-44E1-BFD4-399F3C42A194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CACF-A981-4630-87E6-10F877AFF3E6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7650-2F33-4FE3-B196-C0200346B6EE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6E77-50E8-4B51-90D2-D8EE834BF0F0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DE81F-1B6C-4CF2-BBF9-BBECC2E50073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4DAE-A87E-4DD3-9F74-D679429C7C36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E2487C-EC25-4B59-BFC8-CA817EDB3006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47486D3-EBC2-4BAB-AFAC-739A4D342A52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6CFA-829E-40D0-8826-09D720914BEA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F374-BAA7-4980-A502-E454378C202A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04E4D-41F2-47E9-9F74-1231C678E0FA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AFD8243-D7A2-405C-A666-25FD3C04326D}" type="datetime1">
              <a:rPr lang="en-US" smtClean="0"/>
              <a:pPr/>
              <a:t>11/12/2009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C19C922-D84A-464C-8F94-0CB1B2F8E5C8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rendal.com/products/corendal-directory" TargetMode="External"/><Relationship Id="rId4" Type="http://schemas.openxmlformats.org/officeDocument/2006/relationships/hyperlink" Target="http://www.manageengine.com/products/ad-manager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401887"/>
            <a:ext cx="8929718" cy="1470025"/>
          </a:xfrm>
        </p:spPr>
        <p:txBody>
          <a:bodyPr>
            <a:normAutofit/>
          </a:bodyPr>
          <a:lstStyle/>
          <a:p>
            <a:r>
              <a:rPr lang="en-AU" sz="4000" dirty="0" smtClean="0"/>
              <a:t>MS Exchange multi hosting web portal </a:t>
            </a:r>
            <a:endParaRPr lang="en-AU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6758006" cy="1752600"/>
          </a:xfrm>
        </p:spPr>
        <p:txBody>
          <a:bodyPr/>
          <a:lstStyle/>
          <a:p>
            <a:r>
              <a:rPr lang="en-AU" dirty="0" smtClean="0"/>
              <a:t>Sebastien Quinternet – 41552016</a:t>
            </a:r>
          </a:p>
          <a:p>
            <a:r>
              <a:rPr lang="en-AU" dirty="0" smtClean="0"/>
              <a:t>Project supervised by Michael Johnson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Presentation outlines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dirty="0" smtClean="0"/>
              <a:t>1 - Introduction</a:t>
            </a:r>
          </a:p>
          <a:p>
            <a:pPr algn="just"/>
            <a:r>
              <a:rPr lang="en-AU" dirty="0" smtClean="0"/>
              <a:t>2 - Related projects?</a:t>
            </a:r>
          </a:p>
          <a:p>
            <a:pPr algn="just"/>
            <a:r>
              <a:rPr lang="en-AU" dirty="0" smtClean="0"/>
              <a:t>3 - Server’s administration</a:t>
            </a:r>
          </a:p>
          <a:p>
            <a:pPr algn="just"/>
            <a:r>
              <a:rPr lang="en-AU" u="sng" dirty="0" smtClean="0"/>
              <a:t>4 - User Platform</a:t>
            </a:r>
          </a:p>
          <a:p>
            <a:pPr lvl="1" algn="just"/>
            <a:r>
              <a:rPr lang="en-AU" dirty="0" smtClean="0"/>
              <a:t>Web Interface / Email Automate</a:t>
            </a:r>
          </a:p>
          <a:p>
            <a:pPr algn="just"/>
            <a:r>
              <a:rPr lang="en-AU" dirty="0" smtClean="0"/>
              <a:t>5 - Test and </a:t>
            </a:r>
            <a:r>
              <a:rPr lang="en-AU" dirty="0" smtClean="0"/>
              <a:t>feedback</a:t>
            </a:r>
            <a:endParaRPr lang="en-AU" dirty="0" smtClean="0"/>
          </a:p>
          <a:p>
            <a:r>
              <a:rPr lang="en-AU" dirty="0" smtClean="0"/>
              <a:t>6 - 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4 - Web Platform / </a:t>
            </a:r>
            <a:r>
              <a:rPr lang="en-AU" sz="3200" dirty="0" smtClean="0"/>
              <a:t>Web Interface </a:t>
            </a:r>
            <a:endParaRPr lang="en-AU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11</a:t>
            </a:fld>
            <a:endParaRPr lang="en-AU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214554"/>
            <a:ext cx="807249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645470"/>
          </a:xfrm>
        </p:spPr>
        <p:txBody>
          <a:bodyPr/>
          <a:lstStyle/>
          <a:p>
            <a:endParaRPr lang="en-AU" dirty="0" smtClean="0"/>
          </a:p>
          <a:p>
            <a:r>
              <a:rPr lang="en-AU" dirty="0" smtClean="0"/>
              <a:t>Users of the company</a:t>
            </a:r>
          </a:p>
          <a:p>
            <a:r>
              <a:rPr lang="en-AU" dirty="0" smtClean="0"/>
              <a:t>Auto generated Logon Name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143504" y="2249424"/>
            <a:ext cx="3714776" cy="2108270"/>
          </a:xfrm>
        </p:spPr>
        <p:txBody>
          <a:bodyPr/>
          <a:lstStyle/>
          <a:p>
            <a:r>
              <a:rPr lang="en-AU" dirty="0" smtClean="0"/>
              <a:t>Email information</a:t>
            </a:r>
          </a:p>
          <a:p>
            <a:pPr>
              <a:buNone/>
            </a:pPr>
            <a:r>
              <a:rPr lang="en-AU" sz="2400" dirty="0" smtClean="0">
                <a:solidFill>
                  <a:srgbClr val="FF0000"/>
                </a:solidFill>
              </a:rPr>
              <a:t>robert.dale@telstra.com</a:t>
            </a: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4 - Web Platform / </a:t>
            </a:r>
            <a:r>
              <a:rPr lang="en-AU" sz="3200" dirty="0" smtClean="0"/>
              <a:t>Web Interface </a:t>
            </a:r>
            <a:endParaRPr lang="en-AU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12</a:t>
            </a:fld>
            <a:endParaRPr lang="en-AU"/>
          </a:p>
        </p:txBody>
      </p:sp>
      <p:pic>
        <p:nvPicPr>
          <p:cNvPr id="7" name="Content Placeholder 6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214554"/>
            <a:ext cx="4714907" cy="19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4572008"/>
            <a:ext cx="428628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7"/>
          <p:cNvSpPr txBox="1">
            <a:spLocks/>
          </p:cNvSpPr>
          <p:nvPr/>
        </p:nvSpPr>
        <p:spPr>
          <a:xfrm>
            <a:off x="285720" y="4500570"/>
            <a:ext cx="3786214" cy="21819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kumimoji="0" lang="en-A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 information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214554"/>
            <a:ext cx="807249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4 - Web Platform / </a:t>
            </a:r>
            <a:r>
              <a:rPr lang="en-AU" sz="3200" dirty="0" smtClean="0"/>
              <a:t>Web Interface </a:t>
            </a:r>
            <a:endParaRPr lang="en-AU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13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4214818"/>
            <a:ext cx="8229600" cy="2359718"/>
          </a:xfrm>
        </p:spPr>
        <p:txBody>
          <a:bodyPr/>
          <a:lstStyle/>
          <a:p>
            <a:r>
              <a:rPr lang="en-AU" dirty="0" smtClean="0"/>
              <a:t>Invalid email address</a:t>
            </a:r>
          </a:p>
          <a:p>
            <a:pPr lvl="1"/>
            <a:r>
              <a:rPr lang="en-AU" sz="2000" dirty="0" smtClean="0"/>
              <a:t>robert.dale@telstra.com -&gt; Telstra.3@smallbusiness.local</a:t>
            </a:r>
            <a:endParaRPr lang="en-AU" sz="2000" dirty="0" smtClean="0"/>
          </a:p>
          <a:p>
            <a:pPr lvl="1"/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4 - Web Platform / </a:t>
            </a:r>
            <a:r>
              <a:rPr lang="en-AU" sz="3200" dirty="0" smtClean="0"/>
              <a:t>Email Automate </a:t>
            </a:r>
            <a:endParaRPr lang="en-AU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14</a:t>
            </a:fld>
            <a:endParaRPr lang="en-A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928934"/>
            <a:ext cx="357737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928934"/>
            <a:ext cx="35719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4000504"/>
            <a:ext cx="8229600" cy="257403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&lt;?</a:t>
            </a:r>
            <a:r>
              <a:rPr lang="en-AU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xml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 </a:t>
            </a:r>
            <a:r>
              <a:rPr lang="en-AU" sz="1200" dirty="0" smtClean="0">
                <a:solidFill>
                  <a:srgbClr val="FF0000"/>
                </a:solidFill>
                <a:latin typeface="Courier New"/>
                <a:ea typeface="SimSun"/>
                <a:cs typeface="Times New Roman"/>
              </a:rPr>
              <a:t>version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=</a:t>
            </a:r>
            <a:r>
              <a:rPr lang="en-AU" sz="1200" dirty="0" smtClean="0">
                <a:latin typeface="Courier New"/>
                <a:ea typeface="SimSun"/>
                <a:cs typeface="Times New Roman"/>
              </a:rPr>
              <a:t>"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1.0</a:t>
            </a:r>
            <a:r>
              <a:rPr lang="en-AU" sz="1200" dirty="0" smtClean="0">
                <a:latin typeface="Courier New"/>
                <a:ea typeface="SimSun"/>
                <a:cs typeface="Times New Roman"/>
              </a:rPr>
              <a:t>"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 </a:t>
            </a:r>
            <a:r>
              <a:rPr lang="en-AU" sz="1200" dirty="0" smtClean="0">
                <a:solidFill>
                  <a:srgbClr val="FF0000"/>
                </a:solidFill>
                <a:latin typeface="Courier New"/>
                <a:ea typeface="SimSun"/>
                <a:cs typeface="Times New Roman"/>
              </a:rPr>
              <a:t>encoding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=</a:t>
            </a:r>
            <a:r>
              <a:rPr lang="en-AU" sz="1200" dirty="0" smtClean="0">
                <a:latin typeface="Courier New"/>
                <a:ea typeface="SimSun"/>
                <a:cs typeface="Times New Roman"/>
              </a:rPr>
              <a:t>"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utf-8</a:t>
            </a:r>
            <a:r>
              <a:rPr lang="en-AU" sz="1200" dirty="0" smtClean="0">
                <a:latin typeface="Courier New"/>
                <a:ea typeface="SimSun"/>
                <a:cs typeface="Times New Roman"/>
              </a:rPr>
              <a:t>"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?&gt;</a:t>
            </a:r>
            <a:endParaRPr lang="en-AU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&lt;</a:t>
            </a:r>
            <a:r>
              <a:rPr lang="en-AU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Users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endParaRPr lang="en-AU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  &lt;</a:t>
            </a:r>
            <a:r>
              <a:rPr lang="en-AU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User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 </a:t>
            </a:r>
            <a:r>
              <a:rPr lang="en-AU" sz="1200" dirty="0" smtClean="0">
                <a:solidFill>
                  <a:srgbClr val="FF0000"/>
                </a:solidFill>
                <a:latin typeface="Courier New"/>
                <a:ea typeface="SimSun"/>
                <a:cs typeface="Times New Roman"/>
              </a:rPr>
              <a:t>ID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=</a:t>
            </a:r>
            <a:r>
              <a:rPr lang="en-AU" sz="1200" dirty="0" smtClean="0">
                <a:latin typeface="Courier New"/>
                <a:ea typeface="SimSun"/>
                <a:cs typeface="Times New Roman"/>
              </a:rPr>
              <a:t>"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CN=Robert </a:t>
            </a:r>
            <a:r>
              <a:rPr lang="en-AU" sz="1200" dirty="0" err="1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Dale,OU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=</a:t>
            </a:r>
            <a:r>
              <a:rPr lang="en-AU" sz="1200" dirty="0" err="1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Telstra,OU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=</a:t>
            </a:r>
            <a:r>
              <a:rPr lang="en-AU" sz="1200" dirty="0" err="1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Hosted,DC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=</a:t>
            </a:r>
            <a:r>
              <a:rPr lang="en-AU" sz="1200" dirty="0" err="1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smallbusiness,DC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=local</a:t>
            </a:r>
            <a:r>
              <a:rPr lang="en-AU" sz="1200" dirty="0" smtClean="0">
                <a:latin typeface="Courier New"/>
                <a:ea typeface="SimSun"/>
                <a:cs typeface="Times New Roman"/>
              </a:rPr>
              <a:t>"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endParaRPr lang="en-AU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    &lt;</a:t>
            </a:r>
            <a:r>
              <a:rPr lang="en-AU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Email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r>
              <a:rPr lang="en-AU" sz="1200" dirty="0" smtClean="0">
                <a:latin typeface="Courier New"/>
                <a:ea typeface="SimSun"/>
                <a:cs typeface="Times New Roman"/>
              </a:rPr>
              <a:t>robert.dale@telstra.com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&lt;/</a:t>
            </a:r>
            <a:r>
              <a:rPr lang="en-AU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Email</a:t>
            </a: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endParaRPr lang="en-AU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AU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    </a:t>
            </a: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&lt;</a:t>
            </a:r>
            <a:r>
              <a:rPr lang="fr-FR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OU</a:t>
            </a: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r>
              <a:rPr lang="fr-FR" sz="1200" dirty="0" err="1" smtClean="0">
                <a:latin typeface="Courier New"/>
                <a:ea typeface="SimSun"/>
                <a:cs typeface="Times New Roman"/>
              </a:rPr>
              <a:t>Telstra</a:t>
            </a: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&lt;/</a:t>
            </a:r>
            <a:r>
              <a:rPr lang="fr-FR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OU</a:t>
            </a: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endParaRPr lang="en-AU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  &lt;/</a:t>
            </a:r>
            <a:r>
              <a:rPr lang="fr-FR" sz="1200" dirty="0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User</a:t>
            </a: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endParaRPr lang="en-AU" sz="1200" dirty="0" smtClean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&lt;/</a:t>
            </a:r>
            <a:r>
              <a:rPr lang="fr-FR" sz="1200" dirty="0" err="1" smtClean="0">
                <a:solidFill>
                  <a:srgbClr val="A31515"/>
                </a:solidFill>
                <a:latin typeface="Courier New"/>
                <a:ea typeface="SimSun"/>
                <a:cs typeface="Times New Roman"/>
              </a:rPr>
              <a:t>Users</a:t>
            </a:r>
            <a:r>
              <a:rPr lang="fr-FR" sz="1200" dirty="0" smtClean="0">
                <a:solidFill>
                  <a:srgbClr val="0000FF"/>
                </a:solidFill>
                <a:latin typeface="Courier New"/>
                <a:ea typeface="SimSun"/>
                <a:cs typeface="Times New Roman"/>
              </a:rPr>
              <a:t>&gt;</a:t>
            </a:r>
            <a:endParaRPr lang="en-AU" sz="1200" dirty="0" smtClean="0">
              <a:latin typeface="Calibri"/>
              <a:ea typeface="Calibri"/>
              <a:cs typeface="Times New Roman"/>
            </a:endParaRPr>
          </a:p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4 - Web Platform / </a:t>
            </a:r>
            <a:r>
              <a:rPr lang="en-AU" sz="3200" dirty="0" smtClean="0"/>
              <a:t>Email Automate </a:t>
            </a:r>
            <a:endParaRPr lang="en-AU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15</a:t>
            </a:fld>
            <a:endParaRPr lang="en-AU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kumimoji="0" lang="en-A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</a:t>
            </a:r>
            <a:r>
              <a:rPr kumimoji="0" lang="en-A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a service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lang="en-AU" sz="2800" baseline="0" dirty="0" smtClean="0"/>
              <a:t>Loop</a:t>
            </a:r>
            <a:r>
              <a:rPr lang="en-AU" sz="2800" dirty="0" smtClean="0"/>
              <a:t> every 5 seconds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Presentation outlines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dirty="0" smtClean="0"/>
              <a:t>1 - Introduction</a:t>
            </a:r>
          </a:p>
          <a:p>
            <a:pPr algn="just"/>
            <a:r>
              <a:rPr lang="en-AU" dirty="0" smtClean="0"/>
              <a:t>2 - Related projects?</a:t>
            </a:r>
          </a:p>
          <a:p>
            <a:pPr algn="just"/>
            <a:r>
              <a:rPr lang="en-AU" dirty="0" smtClean="0"/>
              <a:t>3 - Server’s administration</a:t>
            </a:r>
          </a:p>
          <a:p>
            <a:pPr algn="just"/>
            <a:r>
              <a:rPr lang="en-AU" dirty="0" smtClean="0"/>
              <a:t>4 - Web Platform</a:t>
            </a:r>
          </a:p>
          <a:p>
            <a:pPr algn="just"/>
            <a:r>
              <a:rPr lang="en-AU" u="sng" dirty="0" smtClean="0"/>
              <a:t>5 - Test and </a:t>
            </a:r>
            <a:r>
              <a:rPr lang="en-AU" u="sng" dirty="0" smtClean="0"/>
              <a:t>feedback</a:t>
            </a:r>
            <a:endParaRPr lang="en-AU" u="sng" dirty="0" smtClean="0"/>
          </a:p>
          <a:p>
            <a:r>
              <a:rPr lang="en-AU" dirty="0" smtClean="0"/>
              <a:t>6 - 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5 - Test and </a:t>
            </a:r>
            <a:r>
              <a:rPr lang="en-AU" sz="3600" dirty="0" smtClean="0"/>
              <a:t>feedback</a:t>
            </a:r>
            <a:endParaRPr lang="en-AU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17</a:t>
            </a:fld>
            <a:endParaRPr lang="en-AU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/>
              <a:t>Personal tests</a:t>
            </a:r>
          </a:p>
          <a:p>
            <a:pPr lvl="1" algn="just"/>
            <a:r>
              <a:rPr lang="en-AU" dirty="0" smtClean="0"/>
              <a:t>Test functionalities using checklist</a:t>
            </a:r>
          </a:p>
          <a:p>
            <a:pPr algn="just"/>
            <a:endParaRPr lang="en-AU" dirty="0" smtClean="0"/>
          </a:p>
          <a:p>
            <a:pPr algn="just"/>
            <a:r>
              <a:rPr lang="en-AU" dirty="0" smtClean="0"/>
              <a:t>IT student </a:t>
            </a:r>
            <a:r>
              <a:rPr lang="en-AU" dirty="0" smtClean="0"/>
              <a:t>feedback</a:t>
            </a:r>
          </a:p>
          <a:p>
            <a:pPr lvl="1" algn="just"/>
            <a:r>
              <a:rPr lang="en-AU" dirty="0" smtClean="0"/>
              <a:t>Interesting project which needs more features</a:t>
            </a:r>
          </a:p>
          <a:p>
            <a:pPr algn="just"/>
            <a:endParaRPr lang="en-AU" dirty="0" smtClean="0"/>
          </a:p>
          <a:p>
            <a:pPr algn="just"/>
            <a:r>
              <a:rPr lang="en-AU" dirty="0" smtClean="0"/>
              <a:t>Non IT student </a:t>
            </a:r>
            <a:r>
              <a:rPr lang="en-AU" dirty="0" smtClean="0"/>
              <a:t>feedback</a:t>
            </a:r>
          </a:p>
          <a:p>
            <a:pPr lvl="1" algn="just"/>
            <a:r>
              <a:rPr lang="en-AU" dirty="0" smtClean="0"/>
              <a:t>Hard to understand if out of the c</a:t>
            </a:r>
            <a:r>
              <a:rPr lang="en-AU" dirty="0" smtClean="0"/>
              <a:t>ontext </a:t>
            </a: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Presentation outlines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dirty="0" smtClean="0"/>
              <a:t>1 - Introduction</a:t>
            </a:r>
          </a:p>
          <a:p>
            <a:pPr algn="just"/>
            <a:r>
              <a:rPr lang="en-AU" dirty="0" smtClean="0"/>
              <a:t>2 - Related projects?</a:t>
            </a:r>
          </a:p>
          <a:p>
            <a:pPr algn="just"/>
            <a:r>
              <a:rPr lang="en-AU" dirty="0" smtClean="0"/>
              <a:t>3 - Server’s administration</a:t>
            </a:r>
          </a:p>
          <a:p>
            <a:pPr algn="just"/>
            <a:r>
              <a:rPr lang="en-AU" dirty="0" smtClean="0"/>
              <a:t>4 - Web Platform</a:t>
            </a:r>
          </a:p>
          <a:p>
            <a:pPr algn="just"/>
            <a:r>
              <a:rPr lang="en-AU" dirty="0" smtClean="0"/>
              <a:t>5 - Test and </a:t>
            </a:r>
            <a:r>
              <a:rPr lang="en-AU" dirty="0" smtClean="0"/>
              <a:t>feedback</a:t>
            </a:r>
            <a:endParaRPr lang="en-AU" dirty="0" smtClean="0"/>
          </a:p>
          <a:p>
            <a:r>
              <a:rPr lang="en-AU" u="sng" dirty="0" smtClean="0"/>
              <a:t>6 - 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6 -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Environment of the project</a:t>
            </a:r>
          </a:p>
          <a:p>
            <a:pPr lvl="1"/>
            <a:r>
              <a:rPr lang="en-AU" dirty="0" smtClean="0"/>
              <a:t>MS Exchange multi-hosting</a:t>
            </a:r>
          </a:p>
          <a:p>
            <a:r>
              <a:rPr lang="en-AU" dirty="0" smtClean="0"/>
              <a:t>Problem related</a:t>
            </a:r>
            <a:endParaRPr lang="en-AU" dirty="0" smtClean="0"/>
          </a:p>
          <a:p>
            <a:pPr lvl="1"/>
            <a:r>
              <a:rPr lang="en-AU" dirty="0" smtClean="0"/>
              <a:t>Complicated process</a:t>
            </a:r>
          </a:p>
          <a:p>
            <a:r>
              <a:rPr lang="en-AU" dirty="0" smtClean="0"/>
              <a:t>How to resolve it</a:t>
            </a:r>
            <a:endParaRPr lang="en-AU" dirty="0" smtClean="0"/>
          </a:p>
          <a:p>
            <a:pPr lvl="1"/>
            <a:r>
              <a:rPr lang="en-AU" dirty="0" smtClean="0"/>
              <a:t>Web portal</a:t>
            </a:r>
          </a:p>
          <a:p>
            <a:r>
              <a:rPr lang="en-AU" dirty="0" smtClean="0"/>
              <a:t>Outcomes</a:t>
            </a:r>
            <a:endParaRPr lang="en-AU" dirty="0" smtClean="0"/>
          </a:p>
          <a:p>
            <a:pPr lvl="1"/>
            <a:r>
              <a:rPr lang="en-AU" dirty="0" smtClean="0"/>
              <a:t>Flexibility / Real time modification / Security</a:t>
            </a:r>
          </a:p>
          <a:p>
            <a:pPr lvl="0"/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19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Presentation outlines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u="sng" dirty="0" smtClean="0"/>
              <a:t>1 - Introduction</a:t>
            </a:r>
          </a:p>
          <a:p>
            <a:pPr lvl="1" algn="just"/>
            <a:r>
              <a:rPr lang="en-AU" dirty="0" smtClean="0"/>
              <a:t>Background / Objectives / Outlines</a:t>
            </a:r>
          </a:p>
          <a:p>
            <a:pPr algn="just"/>
            <a:r>
              <a:rPr lang="en-AU" dirty="0" smtClean="0"/>
              <a:t>2 - Related </a:t>
            </a:r>
            <a:r>
              <a:rPr lang="en-AU" dirty="0" smtClean="0"/>
              <a:t>projects</a:t>
            </a:r>
            <a:endParaRPr lang="en-AU" dirty="0" smtClean="0"/>
          </a:p>
          <a:p>
            <a:pPr algn="just"/>
            <a:r>
              <a:rPr lang="en-AU" dirty="0" smtClean="0"/>
              <a:t>3 - Server’s administration</a:t>
            </a:r>
          </a:p>
          <a:p>
            <a:pPr algn="just"/>
            <a:r>
              <a:rPr lang="en-AU" dirty="0" smtClean="0"/>
              <a:t>4 - Web Platform</a:t>
            </a:r>
          </a:p>
          <a:p>
            <a:pPr algn="just"/>
            <a:r>
              <a:rPr lang="en-AU" dirty="0" smtClean="0"/>
              <a:t>5 - Test and </a:t>
            </a:r>
            <a:r>
              <a:rPr lang="en-AU" dirty="0" smtClean="0"/>
              <a:t>feedback</a:t>
            </a:r>
            <a:endParaRPr lang="en-AU" dirty="0" smtClean="0"/>
          </a:p>
          <a:p>
            <a:r>
              <a:rPr lang="en-AU" dirty="0" smtClean="0"/>
              <a:t>6 - 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1 – Introduction / </a:t>
            </a:r>
            <a:r>
              <a:rPr lang="en-AU" sz="3200" dirty="0" smtClean="0"/>
              <a:t>Background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143116"/>
            <a:ext cx="6215106" cy="1643074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AU" dirty="0" smtClean="0">
                <a:solidFill>
                  <a:schemeClr val="dk1"/>
                </a:solidFill>
              </a:rPr>
              <a:t>Customer depends on the </a:t>
            </a:r>
            <a:r>
              <a:rPr lang="en-AU" dirty="0" smtClean="0">
                <a:solidFill>
                  <a:schemeClr val="dk1"/>
                </a:solidFill>
              </a:rPr>
              <a:t>supplier</a:t>
            </a:r>
            <a:endParaRPr lang="en-AU" dirty="0" smtClean="0">
              <a:solidFill>
                <a:schemeClr val="dk1"/>
              </a:solidFill>
            </a:endParaRPr>
          </a:p>
          <a:p>
            <a:pPr lvl="0">
              <a:defRPr/>
            </a:pPr>
            <a:r>
              <a:rPr lang="en-AU" dirty="0" smtClean="0">
                <a:solidFill>
                  <a:schemeClr val="dk1"/>
                </a:solidFill>
              </a:rPr>
              <a:t>Long time </a:t>
            </a:r>
            <a:r>
              <a:rPr lang="en-AU" dirty="0" smtClean="0">
                <a:solidFill>
                  <a:schemeClr val="dk1"/>
                </a:solidFill>
              </a:rPr>
              <a:t>process</a:t>
            </a:r>
            <a:endParaRPr lang="en-AU" dirty="0" smtClean="0"/>
          </a:p>
          <a:p>
            <a:pPr lvl="0">
              <a:defRPr/>
            </a:pPr>
            <a:r>
              <a:rPr lang="en-AU" dirty="0" smtClean="0"/>
              <a:t>Risk of error</a:t>
            </a:r>
            <a:endParaRPr lang="en-AU" dirty="0" smtClean="0">
              <a:solidFill>
                <a:schemeClr val="dk1"/>
              </a:solidFill>
            </a:endParaRPr>
          </a:p>
          <a:p>
            <a:pPr lvl="0">
              <a:buNone/>
            </a:pP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3</a:t>
            </a:fld>
            <a:endParaRPr lang="en-AU"/>
          </a:p>
        </p:txBody>
      </p:sp>
      <p:pic>
        <p:nvPicPr>
          <p:cNvPr id="6" name="Picture 3" descr="C:\Users\seb\Documents\ITEC\ITEC810\Assignments\Report\Images\Schema-Bef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3286124"/>
            <a:ext cx="4214842" cy="30757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1 – Introduction / </a:t>
            </a:r>
            <a:r>
              <a:rPr lang="en-AU" sz="3200" dirty="0" smtClean="0"/>
              <a:t>Objectives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143116"/>
            <a:ext cx="5715040" cy="2214578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AU" dirty="0" smtClean="0">
                <a:solidFill>
                  <a:schemeClr val="dk1"/>
                </a:solidFill>
              </a:rPr>
              <a:t>Direct access to Active Directory</a:t>
            </a:r>
          </a:p>
          <a:p>
            <a:pPr lvl="1">
              <a:defRPr/>
            </a:pPr>
            <a:r>
              <a:rPr lang="en-AU" dirty="0" smtClean="0"/>
              <a:t>Web portal</a:t>
            </a:r>
            <a:endParaRPr lang="en-AU" dirty="0" smtClean="0">
              <a:solidFill>
                <a:schemeClr val="dk1"/>
              </a:solidFill>
            </a:endParaRPr>
          </a:p>
          <a:p>
            <a:pPr>
              <a:defRPr/>
            </a:pPr>
            <a:r>
              <a:rPr lang="en-AU" dirty="0" smtClean="0">
                <a:solidFill>
                  <a:schemeClr val="dk1"/>
                </a:solidFill>
              </a:rPr>
              <a:t>Main requirement</a:t>
            </a:r>
          </a:p>
          <a:p>
            <a:pPr lvl="1">
              <a:defRPr/>
            </a:pPr>
            <a:r>
              <a:rPr lang="en-AU" dirty="0" smtClean="0"/>
              <a:t>Easy to use</a:t>
            </a:r>
            <a:endParaRPr lang="en-AU" dirty="0" smtClean="0">
              <a:solidFill>
                <a:schemeClr val="dk1"/>
              </a:solidFill>
            </a:endParaRPr>
          </a:p>
          <a:p>
            <a:pPr lvl="0">
              <a:defRPr/>
            </a:pPr>
            <a:endParaRPr lang="en-AU" dirty="0" smtClean="0">
              <a:solidFill>
                <a:schemeClr val="dk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4</a:t>
            </a:fld>
            <a:endParaRPr lang="en-AU"/>
          </a:p>
        </p:txBody>
      </p:sp>
      <p:pic>
        <p:nvPicPr>
          <p:cNvPr id="2050" name="Picture 2" descr="C:\Users\seb\Documents\ITEC\ITEC810\Assignments\Report\Images\Schema-Aft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3286124"/>
            <a:ext cx="4130581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1 – Introduction / </a:t>
            </a:r>
            <a:r>
              <a:rPr lang="en-AU" sz="3200" dirty="0" smtClean="0"/>
              <a:t>Outcomes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AU" dirty="0" smtClean="0"/>
          </a:p>
          <a:p>
            <a:r>
              <a:rPr lang="en-AU" dirty="0" smtClean="0"/>
              <a:t>Gain of flexibility for the customers</a:t>
            </a:r>
          </a:p>
          <a:p>
            <a:endParaRPr lang="en-AU" dirty="0" smtClean="0"/>
          </a:p>
          <a:p>
            <a:r>
              <a:rPr lang="en-AU" dirty="0" smtClean="0"/>
              <a:t>Real time modification of the </a:t>
            </a:r>
            <a:r>
              <a:rPr lang="en-AU" dirty="0" smtClean="0"/>
              <a:t>data</a:t>
            </a:r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Reduction of manual </a:t>
            </a:r>
            <a:r>
              <a:rPr lang="en-AU" dirty="0" smtClean="0"/>
              <a:t>modifications</a:t>
            </a: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Presentation outlines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dirty="0" smtClean="0"/>
              <a:t>1 - Introduction</a:t>
            </a:r>
          </a:p>
          <a:p>
            <a:pPr algn="just"/>
            <a:r>
              <a:rPr lang="en-AU" u="sng" dirty="0" smtClean="0"/>
              <a:t>2 - Related </a:t>
            </a:r>
            <a:r>
              <a:rPr lang="en-AU" u="sng" dirty="0" smtClean="0"/>
              <a:t>projects</a:t>
            </a:r>
            <a:endParaRPr lang="en-AU" u="sng" dirty="0" smtClean="0"/>
          </a:p>
          <a:p>
            <a:pPr lvl="1" algn="just"/>
            <a:r>
              <a:rPr lang="en-AU" dirty="0" err="1" smtClean="0"/>
              <a:t>Corendal</a:t>
            </a:r>
            <a:r>
              <a:rPr lang="en-AU" dirty="0" smtClean="0"/>
              <a:t> Directory / </a:t>
            </a:r>
            <a:r>
              <a:rPr lang="en-AU" dirty="0" err="1" smtClean="0"/>
              <a:t>ADManager</a:t>
            </a:r>
            <a:r>
              <a:rPr lang="en-AU" dirty="0" smtClean="0"/>
              <a:t> Plus</a:t>
            </a:r>
          </a:p>
          <a:p>
            <a:pPr algn="just"/>
            <a:r>
              <a:rPr lang="en-AU" dirty="0" smtClean="0"/>
              <a:t>3 - Server’s administration</a:t>
            </a:r>
          </a:p>
          <a:p>
            <a:pPr algn="just"/>
            <a:r>
              <a:rPr lang="en-AU" dirty="0" smtClean="0"/>
              <a:t>4 - Web Platform</a:t>
            </a:r>
          </a:p>
          <a:p>
            <a:pPr algn="just"/>
            <a:r>
              <a:rPr lang="en-AU" dirty="0" smtClean="0"/>
              <a:t>5 - Test and </a:t>
            </a:r>
            <a:r>
              <a:rPr lang="en-AU" dirty="0" smtClean="0"/>
              <a:t>feedback</a:t>
            </a:r>
            <a:endParaRPr lang="en-AU" dirty="0" smtClean="0"/>
          </a:p>
          <a:p>
            <a:r>
              <a:rPr lang="en-AU" dirty="0" smtClean="0"/>
              <a:t>6 - 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2 - </a:t>
            </a:r>
            <a:r>
              <a:rPr lang="en-AU" dirty="0" smtClean="0"/>
              <a:t>Related </a:t>
            </a:r>
            <a:r>
              <a:rPr lang="en-AU" dirty="0" smtClean="0"/>
              <a:t>projects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7</a:t>
            </a:fld>
            <a:endParaRPr lang="en-AU"/>
          </a:p>
        </p:txBody>
      </p:sp>
      <p:pic>
        <p:nvPicPr>
          <p:cNvPr id="5" name="Picture 4" descr="C:\Users\seb\Desktop\new-active-directory-contac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143116"/>
            <a:ext cx="364333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3857628"/>
            <a:ext cx="3656633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57158" y="4765119"/>
            <a:ext cx="44291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 smtClean="0"/>
              <a:t>“</a:t>
            </a:r>
            <a:r>
              <a:rPr lang="en-AU" sz="1600" dirty="0" err="1" smtClean="0"/>
              <a:t>ADManager</a:t>
            </a:r>
            <a:r>
              <a:rPr lang="en-AU" sz="1600" dirty="0" smtClean="0"/>
              <a:t> </a:t>
            </a:r>
            <a:r>
              <a:rPr lang="en-AU" sz="1600" dirty="0" smtClean="0"/>
              <a:t>Plus is a simple, easy-to-use Windows Active Directory Management and Reporting Solution that helps AD Administrators and </a:t>
            </a:r>
            <a:r>
              <a:rPr lang="en-AU" sz="1600" dirty="0" err="1" smtClean="0"/>
              <a:t>HelpDesk</a:t>
            </a:r>
            <a:r>
              <a:rPr lang="en-AU" sz="1600" dirty="0" smtClean="0"/>
              <a:t> Technicians with their day-to-day activities” </a:t>
            </a:r>
            <a:endParaRPr lang="en-AU" sz="1600" dirty="0" smtClean="0"/>
          </a:p>
          <a:p>
            <a:pPr algn="just"/>
            <a:r>
              <a:rPr lang="en-AU" sz="1600" dirty="0" smtClean="0"/>
              <a:t>(</a:t>
            </a:r>
            <a:r>
              <a:rPr lang="en-AU" sz="1600" u="sng" dirty="0" smtClean="0">
                <a:hlinkClick r:id="rId4"/>
              </a:rPr>
              <a:t>http://www.manageengine.com/products/ad-manager/</a:t>
            </a:r>
            <a:r>
              <a:rPr lang="en-AU" sz="1600" dirty="0" smtClean="0"/>
              <a:t>)</a:t>
            </a:r>
          </a:p>
          <a:p>
            <a:endParaRPr lang="en-A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500562" y="2071678"/>
            <a:ext cx="4429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 smtClean="0"/>
              <a:t>“This open source application is typically used by help desk analysts and active directory administrators as part of their daily account, contact and group management tasks</a:t>
            </a:r>
            <a:r>
              <a:rPr lang="en-AU" sz="1600" dirty="0" smtClean="0"/>
              <a:t>.”</a:t>
            </a:r>
          </a:p>
          <a:p>
            <a:pPr algn="just"/>
            <a:r>
              <a:rPr lang="en-AU" sz="1600" dirty="0" smtClean="0"/>
              <a:t>(</a:t>
            </a:r>
            <a:r>
              <a:rPr lang="en-AU" sz="1600" u="sng" dirty="0" smtClean="0">
                <a:hlinkClick r:id="rId5"/>
              </a:rPr>
              <a:t>http://www.corendal.com/products/corendal-directory</a:t>
            </a:r>
            <a:r>
              <a:rPr lang="en-AU" sz="1600" dirty="0" smtClean="0"/>
              <a:t>)</a:t>
            </a:r>
            <a:endParaRPr lang="en-A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Presentation outlines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dirty="0" smtClean="0"/>
              <a:t>1 - Introduction</a:t>
            </a:r>
          </a:p>
          <a:p>
            <a:pPr algn="just"/>
            <a:r>
              <a:rPr lang="en-AU" dirty="0" smtClean="0"/>
              <a:t>2 - Related </a:t>
            </a:r>
            <a:r>
              <a:rPr lang="en-AU" dirty="0" smtClean="0"/>
              <a:t>projects</a:t>
            </a:r>
            <a:endParaRPr lang="en-AU" dirty="0" smtClean="0"/>
          </a:p>
          <a:p>
            <a:pPr algn="just"/>
            <a:r>
              <a:rPr lang="en-AU" u="sng" dirty="0" smtClean="0"/>
              <a:t>3 - </a:t>
            </a:r>
            <a:r>
              <a:rPr lang="en-AU" u="sng" dirty="0" smtClean="0"/>
              <a:t>Server </a:t>
            </a:r>
            <a:r>
              <a:rPr lang="en-AU" u="sng" dirty="0" smtClean="0"/>
              <a:t>administration</a:t>
            </a:r>
          </a:p>
          <a:p>
            <a:pPr algn="just"/>
            <a:r>
              <a:rPr lang="en-AU" dirty="0" smtClean="0"/>
              <a:t>4 - Web Platform</a:t>
            </a:r>
          </a:p>
          <a:p>
            <a:pPr algn="just"/>
            <a:r>
              <a:rPr lang="en-AU" dirty="0" smtClean="0"/>
              <a:t>5 - Test and </a:t>
            </a:r>
            <a:r>
              <a:rPr lang="en-AU" dirty="0" smtClean="0"/>
              <a:t>feedback</a:t>
            </a:r>
            <a:endParaRPr lang="en-AU" dirty="0" smtClean="0"/>
          </a:p>
          <a:p>
            <a:r>
              <a:rPr lang="en-AU" dirty="0" smtClean="0"/>
              <a:t>6 - 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3 - Server’s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314" y="2071678"/>
            <a:ext cx="4114800" cy="4572032"/>
          </a:xfrm>
        </p:spPr>
        <p:txBody>
          <a:bodyPr>
            <a:normAutofit/>
          </a:bodyPr>
          <a:lstStyle/>
          <a:p>
            <a:pPr lvl="0"/>
            <a:r>
              <a:rPr lang="en-AU" dirty="0" smtClean="0"/>
              <a:t>AD design</a:t>
            </a:r>
          </a:p>
          <a:p>
            <a:pPr lvl="1"/>
            <a:r>
              <a:rPr lang="en-AU" dirty="0" smtClean="0"/>
              <a:t>Independent OU</a:t>
            </a:r>
          </a:p>
          <a:p>
            <a:pPr lvl="0"/>
            <a:endParaRPr lang="en-AU" dirty="0" smtClean="0"/>
          </a:p>
          <a:p>
            <a:pPr lvl="0"/>
            <a:r>
              <a:rPr lang="en-AU" dirty="0" smtClean="0"/>
              <a:t>Isolated OU</a:t>
            </a:r>
          </a:p>
          <a:p>
            <a:pPr lvl="1"/>
            <a:r>
              <a:rPr lang="en-AU" dirty="0" smtClean="0"/>
              <a:t>GALs configuration</a:t>
            </a:r>
          </a:p>
          <a:p>
            <a:pPr lvl="1"/>
            <a:r>
              <a:rPr lang="en-AU" dirty="0" smtClean="0"/>
              <a:t>Email distribution</a:t>
            </a:r>
          </a:p>
          <a:p>
            <a:pPr lvl="0"/>
            <a:endParaRPr lang="en-AU" dirty="0" smtClean="0"/>
          </a:p>
          <a:p>
            <a:pPr lvl="0"/>
            <a:r>
              <a:rPr lang="en-AU" dirty="0" smtClean="0"/>
              <a:t>Email distribution</a:t>
            </a:r>
          </a:p>
          <a:p>
            <a:pPr lvl="1"/>
            <a:r>
              <a:rPr lang="en-AU" dirty="0" smtClean="0"/>
              <a:t>Virtual domains</a:t>
            </a:r>
          </a:p>
          <a:p>
            <a:pPr lvl="0"/>
            <a:endParaRPr lang="en-AU" dirty="0" smtClean="0"/>
          </a:p>
          <a:p>
            <a:pPr lvl="0"/>
            <a:endParaRPr lang="en-AU" dirty="0" smtClean="0"/>
          </a:p>
          <a:p>
            <a:pPr lvl="0"/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C922-D84A-464C-8F94-0CB1B2F8E5C8}" type="slidenum">
              <a:rPr lang="en-AU" smtClean="0"/>
              <a:pPr/>
              <a:t>9</a:t>
            </a:fld>
            <a:endParaRPr lang="en-AU"/>
          </a:p>
        </p:txBody>
      </p:sp>
      <p:pic>
        <p:nvPicPr>
          <p:cNvPr id="6" name="Picture 5" descr="C:\Users\seb\Documents\ITEC\ITEC810\Assignments\Report\Images\AD-Diagram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714620"/>
            <a:ext cx="450059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627</TotalTime>
  <Words>484</Words>
  <Application>Microsoft Office PowerPoint</Application>
  <PresentationFormat>On-screen Show (4:3)</PresentationFormat>
  <Paragraphs>140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Urban</vt:lpstr>
      <vt:lpstr>MS Exchange multi hosting web portal </vt:lpstr>
      <vt:lpstr>Presentation outlines</vt:lpstr>
      <vt:lpstr>1 – Introduction / Background</vt:lpstr>
      <vt:lpstr>1 – Introduction / Objectives</vt:lpstr>
      <vt:lpstr>1 – Introduction / Outcomes</vt:lpstr>
      <vt:lpstr>Presentation outlines</vt:lpstr>
      <vt:lpstr>2 - Related projects</vt:lpstr>
      <vt:lpstr>Presentation outlines</vt:lpstr>
      <vt:lpstr>3 - Server’s administration</vt:lpstr>
      <vt:lpstr>Presentation outlines</vt:lpstr>
      <vt:lpstr>4 - Web Platform / Web Interface </vt:lpstr>
      <vt:lpstr>4 - Web Platform / Web Interface </vt:lpstr>
      <vt:lpstr>4 - Web Platform / Web Interface </vt:lpstr>
      <vt:lpstr>4 - Web Platform / Email Automate </vt:lpstr>
      <vt:lpstr>4 - Web Platform / Email Automate </vt:lpstr>
      <vt:lpstr>Presentation outlines</vt:lpstr>
      <vt:lpstr>5 - Test and feedback</vt:lpstr>
      <vt:lpstr>Presentation outlines</vt:lpstr>
      <vt:lpstr>6 - 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Exchange multi hosting web portal</dc:title>
  <dc:creator>seb</dc:creator>
  <cp:lastModifiedBy>seb</cp:lastModifiedBy>
  <cp:revision>97</cp:revision>
  <dcterms:created xsi:type="dcterms:W3CDTF">2009-09-17T14:17:00Z</dcterms:created>
  <dcterms:modified xsi:type="dcterms:W3CDTF">2009-11-12T17:25:48Z</dcterms:modified>
</cp:coreProperties>
</file>