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4"/>
  </p:notesMasterIdLst>
  <p:sldIdLst>
    <p:sldId id="256" r:id="rId2"/>
    <p:sldId id="257" r:id="rId3"/>
    <p:sldId id="269" r:id="rId4"/>
    <p:sldId id="263" r:id="rId5"/>
    <p:sldId id="258" r:id="rId6"/>
    <p:sldId id="265" r:id="rId7"/>
    <p:sldId id="259" r:id="rId8"/>
    <p:sldId id="277" r:id="rId9"/>
    <p:sldId id="280" r:id="rId10"/>
    <p:sldId id="281" r:id="rId11"/>
    <p:sldId id="286" r:id="rId12"/>
    <p:sldId id="282" r:id="rId13"/>
    <p:sldId id="283" r:id="rId14"/>
    <p:sldId id="284" r:id="rId15"/>
    <p:sldId id="266" r:id="rId16"/>
    <p:sldId id="260" r:id="rId17"/>
    <p:sldId id="285" r:id="rId18"/>
    <p:sldId id="270" r:id="rId19"/>
    <p:sldId id="271" r:id="rId20"/>
    <p:sldId id="272" r:id="rId21"/>
    <p:sldId id="278" r:id="rId22"/>
    <p:sldId id="273" r:id="rId23"/>
    <p:sldId id="274" r:id="rId24"/>
    <p:sldId id="275" r:id="rId25"/>
    <p:sldId id="267" r:id="rId26"/>
    <p:sldId id="261" r:id="rId27"/>
    <p:sldId id="288" r:id="rId28"/>
    <p:sldId id="287" r:id="rId29"/>
    <p:sldId id="268" r:id="rId30"/>
    <p:sldId id="279" r:id="rId31"/>
    <p:sldId id="262" r:id="rId32"/>
    <p:sldId id="276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43" autoAdjust="0"/>
    <p:restoredTop sz="94660"/>
  </p:normalViewPr>
  <p:slideViewPr>
    <p:cSldViewPr>
      <p:cViewPr varScale="1">
        <p:scale>
          <a:sx n="131" d="100"/>
          <a:sy n="13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3A130-9D28-4F1A-8C10-1F01961A7FEC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51670-772D-4B3F-BC18-2E9FE8861E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51670-772D-4B3F-BC18-2E9FE8861E1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Game Theory chooses a better strategy </a:t>
            </a:r>
          </a:p>
          <a:p>
            <a:r>
              <a:rPr lang="en-US" dirty="0" err="1" smtClean="0"/>
              <a:t>maximise</a:t>
            </a:r>
            <a:r>
              <a:rPr lang="en-US" dirty="0" smtClean="0"/>
              <a:t> their quality or profit </a:t>
            </a:r>
          </a:p>
          <a:p>
            <a:r>
              <a:rPr lang="en-US" dirty="0" smtClean="0"/>
              <a:t>the solution selecting process becomes complicated.  </a:t>
            </a:r>
          </a:p>
          <a:p>
            <a:r>
              <a:rPr lang="en-US" dirty="0" smtClean="0"/>
              <a:t>applied Game Theory to Business Collaboration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51670-772D-4B3F-BC18-2E9FE8861E1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0D8D76-C9A3-496A-A59D-6A97C5B63D9E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E2096-43D0-49D9-982D-3921E5E181CF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AC8A75-EEAB-4E93-B3E6-D55E8FD2C425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A2E98D-2DF6-4CD5-8959-0F807856D806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6D2A15-8E02-4931-9FE3-02C354B18DD3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CBF8DF-588F-4CE8-8687-E80D6791CCCD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AB362-12F2-425F-A3AB-7D1147E05A05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5D2AD0-033D-4C79-8651-01929312A68F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D7A3A2-6186-47AE-AD51-7A965876504C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6BB8689-3D6B-4989-B537-61405F6369C6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ABC36F-BF90-4B0C-BCD2-4E5632E3BC0B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4034EB4-EFBC-4663-B214-3447DAFA0BB0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C33732B-FC85-41A8-8E5C-1811D9AAA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Game Theory in Business Collaboration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Gabriel Tsang</a:t>
            </a:r>
          </a:p>
          <a:p>
            <a:r>
              <a:rPr lang="en-US" dirty="0" smtClean="0"/>
              <a:t>Supervisor: Jian Yang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Trust</a:t>
            </a:r>
          </a:p>
          <a:p>
            <a:r>
              <a:rPr lang="en-US" dirty="0" smtClean="0"/>
              <a:t>Technologies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Business Collaboration Challenges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Credential disclosure is governed by an access control policy </a:t>
            </a:r>
          </a:p>
          <a:p>
            <a:pPr lvl="1"/>
            <a:r>
              <a:rPr lang="en-US" dirty="0" smtClean="0"/>
              <a:t>Specifies credentials that must be received from another party prior to disclosing the sensitive credential to that party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 Policies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Players: The decision makers in the game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Actions</a:t>
            </a:r>
            <a:r>
              <a:rPr lang="en-US" dirty="0" smtClean="0"/>
              <a:t>: Choices available to a player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Information</a:t>
            </a:r>
            <a:r>
              <a:rPr lang="en-US" dirty="0" smtClean="0"/>
              <a:t>: Knowledge that a player has when making a decision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Strategies</a:t>
            </a:r>
            <a:r>
              <a:rPr lang="en-US" dirty="0" smtClean="0"/>
              <a:t>: Rules that tell a player which action to take at each point of the game</a:t>
            </a:r>
            <a:r>
              <a:rPr lang="en-US" dirty="0" smtClean="0"/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Theory elements – part 1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Outcomes: The results that unfold, such as a price war, world peace, etc.</a:t>
            </a:r>
          </a:p>
          <a:p>
            <a:r>
              <a:rPr lang="en-US" dirty="0" smtClean="0"/>
              <a:t>Payoffs: The utilities (or happiness) that each player realizes for a particular outcome.</a:t>
            </a:r>
          </a:p>
          <a:p>
            <a:r>
              <a:rPr lang="en-US" dirty="0" err="1" smtClean="0"/>
              <a:t>Equilibria</a:t>
            </a:r>
            <a:r>
              <a:rPr lang="en-US" dirty="0" smtClean="0"/>
              <a:t>: An equilibrium is a stable result.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Theory elements – part 2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Supply Chain Management</a:t>
            </a:r>
          </a:p>
          <a:p>
            <a:r>
              <a:rPr lang="en-US" dirty="0" smtClean="0"/>
              <a:t>Wireless Network </a:t>
            </a:r>
          </a:p>
          <a:p>
            <a:r>
              <a:rPr lang="en-US" dirty="0" smtClean="0"/>
              <a:t>Artificial Intelligent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Theory applications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Initial Problem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Related Work</a:t>
            </a:r>
          </a:p>
          <a:p>
            <a:r>
              <a:rPr lang="en-US" u="sng" dirty="0" smtClean="0"/>
              <a:t>Approach 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Outcome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Future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Work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/>
            <a:r>
              <a:rPr lang="en-US" dirty="0" smtClean="0"/>
              <a:t>Define Assumptions</a:t>
            </a:r>
          </a:p>
          <a:p>
            <a:pPr marL="624078" indent="-514350"/>
            <a:r>
              <a:rPr lang="en-US" dirty="0" err="1" smtClean="0"/>
              <a:t>Analyse</a:t>
            </a:r>
            <a:r>
              <a:rPr lang="en-US" dirty="0" smtClean="0"/>
              <a:t> </a:t>
            </a:r>
            <a:r>
              <a:rPr lang="en-US" dirty="0" smtClean="0"/>
              <a:t>Game </a:t>
            </a:r>
            <a:r>
              <a:rPr lang="en-US" dirty="0" smtClean="0"/>
              <a:t>Model Using the Framework</a:t>
            </a:r>
            <a:endParaRPr lang="en-US" dirty="0" smtClean="0"/>
          </a:p>
          <a:p>
            <a:pPr marL="624078" indent="-514350"/>
            <a:r>
              <a:rPr lang="en-US" dirty="0" err="1" smtClean="0"/>
              <a:t>Analyse</a:t>
            </a:r>
            <a:r>
              <a:rPr lang="en-US" dirty="0" smtClean="0"/>
              <a:t> other Game types characteristics</a:t>
            </a:r>
            <a:endParaRPr lang="en-US" dirty="0" smtClean="0"/>
          </a:p>
          <a:p>
            <a:pPr marL="594360" indent="-457200"/>
            <a:r>
              <a:rPr lang="en-US" dirty="0" err="1" smtClean="0"/>
              <a:t>Analyse</a:t>
            </a:r>
            <a:r>
              <a:rPr lang="en-US" dirty="0" smtClean="0"/>
              <a:t> Critical Factors </a:t>
            </a:r>
          </a:p>
          <a:p>
            <a:pPr marL="850392" lvl="1" indent="-457200"/>
            <a:r>
              <a:rPr lang="en-US" dirty="0" smtClean="0"/>
              <a:t>(business collaboration challenge situation)</a:t>
            </a:r>
            <a:endParaRPr lang="en-US" dirty="0" smtClean="0"/>
          </a:p>
          <a:p>
            <a:pPr marL="624078" indent="-514350"/>
            <a:r>
              <a:rPr lang="en-US" dirty="0" smtClean="0"/>
              <a:t>Map with the </a:t>
            </a:r>
            <a:r>
              <a:rPr lang="en-US" dirty="0" smtClean="0"/>
              <a:t>Game Model 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Each decision maker ("PLAYER“) has available to him two or more well-specified choices or sequences of choices.</a:t>
            </a:r>
          </a:p>
          <a:p>
            <a:r>
              <a:rPr lang="en-US" dirty="0" smtClean="0"/>
              <a:t>Every possible combination of plays available to the players leads to a well-defined end-state that terminates the game. </a:t>
            </a:r>
          </a:p>
          <a:p>
            <a:r>
              <a:rPr lang="en-US" dirty="0" smtClean="0"/>
              <a:t>A specified payoff for each player is associated with each end-state.</a:t>
            </a:r>
          </a:p>
          <a:p>
            <a:r>
              <a:rPr lang="en-US" dirty="0" smtClean="0"/>
              <a:t>Each decision maker does not have perfect knowledge of the game and of his opposition; that is, he does not know in full detail the rules of the game as well as the payoffs of all other players. </a:t>
            </a:r>
          </a:p>
          <a:p>
            <a:r>
              <a:rPr lang="en-US" dirty="0" smtClean="0"/>
              <a:t>All decision makers are rational; that is, each player, given two alternatives, will select the one that yields him the greater payoff.  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lvl="0" indent="-514350">
              <a:buFont typeface="+mj-lt"/>
              <a:buAutoNum type="arabicPeriod"/>
            </a:pPr>
            <a:r>
              <a:rPr lang="en-US" dirty="0" smtClean="0"/>
              <a:t>Define the problem.</a:t>
            </a:r>
            <a:br>
              <a:rPr lang="en-US" dirty="0" smtClean="0"/>
            </a:br>
            <a:endParaRPr lang="en-US" dirty="0" smtClean="0"/>
          </a:p>
          <a:p>
            <a:pPr marL="624078" lvl="0" indent="-514350">
              <a:buFont typeface="+mj-lt"/>
              <a:buAutoNum type="arabicPeriod"/>
            </a:pPr>
            <a:r>
              <a:rPr lang="en-US" dirty="0" smtClean="0"/>
              <a:t>Identify the critical factors.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900" dirty="0" smtClean="0"/>
              <a:t>Examples of critical factors include differentiated products, first-mover advantage, entry and exit costs, variable costs, etc</a:t>
            </a:r>
            <a:r>
              <a:rPr lang="en-US" sz="2200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624078" lvl="0" indent="-514350">
              <a:buFont typeface="+mj-lt"/>
              <a:buAutoNum type="arabicPeriod"/>
            </a:pPr>
            <a:r>
              <a:rPr lang="en-US" dirty="0" smtClean="0"/>
              <a:t>Build a model, such as a </a:t>
            </a:r>
            <a:r>
              <a:rPr lang="en-US" dirty="0" err="1" smtClean="0"/>
              <a:t>bimatrix</a:t>
            </a:r>
            <a:r>
              <a:rPr lang="en-US" dirty="0" smtClean="0"/>
              <a:t> game or an extensive form game.</a:t>
            </a:r>
            <a:br>
              <a:rPr lang="en-US" dirty="0" smtClean="0"/>
            </a:br>
            <a:endParaRPr lang="en-US" dirty="0" smtClean="0"/>
          </a:p>
          <a:p>
            <a:pPr marL="624078" lvl="0" indent="-514350">
              <a:buFont typeface="+mj-lt"/>
              <a:buAutoNum type="arabicPeriod"/>
            </a:pPr>
            <a:r>
              <a:rPr lang="en-US" dirty="0" smtClean="0"/>
              <a:t>Develop intuition by using the model.</a:t>
            </a:r>
            <a:br>
              <a:rPr lang="en-US" dirty="0" smtClean="0"/>
            </a:br>
            <a:endParaRPr lang="en-US" dirty="0" smtClean="0"/>
          </a:p>
          <a:p>
            <a:pPr marL="624078" lvl="0" indent="-514350">
              <a:buFont typeface="+mj-lt"/>
              <a:buAutoNum type="arabicPeriod"/>
            </a:pPr>
            <a:r>
              <a:rPr lang="en-US" dirty="0" smtClean="0"/>
              <a:t>Formulate a strategy - cover all possible scenarios.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700" dirty="0" smtClean="0"/>
              <a:t>Bi-matrix</a:t>
            </a:r>
            <a:endParaRPr lang="en-US" sz="2700" dirty="0" smtClean="0"/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700" dirty="0" smtClean="0"/>
              <a:t>Extensive </a:t>
            </a:r>
            <a:r>
              <a:rPr lang="en-US" sz="2700" dirty="0" smtClean="0"/>
              <a:t>Form</a:t>
            </a:r>
            <a:endParaRPr lang="en-US" sz="2700" dirty="0" smtClean="0"/>
          </a:p>
          <a:p>
            <a:r>
              <a:rPr lang="en-US" dirty="0" smtClean="0"/>
              <a:t>Normal-Form (Strategic Form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Problem</a:t>
            </a:r>
          </a:p>
          <a:p>
            <a:r>
              <a:rPr lang="en-US" dirty="0" smtClean="0"/>
              <a:t>Related Work</a:t>
            </a:r>
          </a:p>
          <a:p>
            <a:r>
              <a:rPr lang="en-US" dirty="0" smtClean="0"/>
              <a:t>Approach </a:t>
            </a:r>
          </a:p>
          <a:p>
            <a:r>
              <a:rPr lang="en-US" dirty="0" smtClean="0"/>
              <a:t>Outcome</a:t>
            </a:r>
          </a:p>
          <a:p>
            <a:r>
              <a:rPr lang="en-US" dirty="0" smtClean="0"/>
              <a:t>Conclusion</a:t>
            </a:r>
            <a:endParaRPr lang="en-US" dirty="0" smtClean="0"/>
          </a:p>
          <a:p>
            <a:r>
              <a:rPr lang="en-US" dirty="0" smtClean="0"/>
              <a:t>Future Work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Players: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</a:t>
            </a:r>
            <a:r>
              <a:rPr lang="en-US" dirty="0" smtClean="0"/>
              <a:t>many players will be in this negotiation policy game? </a:t>
            </a:r>
          </a:p>
          <a:p>
            <a:r>
              <a:rPr lang="en-US" dirty="0" smtClean="0"/>
              <a:t>Strategy: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 smtClean="0"/>
              <a:t>a game each player chooses from a set of possible actions, known as strategies. In this situation would be accepting the policy or denying the policy.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Factors – part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Sequential: </a:t>
            </a:r>
            <a:br>
              <a:rPr lang="en-US" dirty="0" smtClean="0"/>
            </a:br>
            <a:r>
              <a:rPr lang="en-US" dirty="0" smtClean="0"/>
              <a:t>One player performs her/his actions after another is a sequential game.</a:t>
            </a:r>
          </a:p>
          <a:p>
            <a:r>
              <a:rPr lang="en-US" dirty="0" smtClean="0"/>
              <a:t>Perfect Information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If it is a sequential game and every player knows the strategies chosen by the players who preceded them.</a:t>
            </a:r>
          </a:p>
          <a:p>
            <a:r>
              <a:rPr lang="en-US" dirty="0" smtClean="0"/>
              <a:t>Zero Sum: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One </a:t>
            </a:r>
            <a:r>
              <a:rPr lang="en-US" dirty="0" smtClean="0"/>
              <a:t>gain is the loss of the others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Factors – part 2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Bi-matrix model</a:t>
            </a:r>
            <a:endParaRPr lang="en-US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491869" y="1965325"/>
          <a:ext cx="8189676" cy="3978275"/>
        </p:xfrm>
        <a:graphic>
          <a:graphicData uri="http://schemas.openxmlformats.org/presentationml/2006/ole">
            <p:oleObj spid="_x0000_s22530" name="Document" r:id="rId3" imgW="6537452" imgH="2926670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Extensive Form Game</a:t>
            </a:r>
            <a:endParaRPr lang="en-US" dirty="0"/>
          </a:p>
        </p:txBody>
      </p:sp>
      <p:pic>
        <p:nvPicPr>
          <p:cNvPr id="5" name="Content Placeholder 4" descr="http://www.QuickMBA.com/images/econ/micro/gametheory/extensiveform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219200"/>
            <a:ext cx="7010400" cy="495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Form Game</a:t>
            </a:r>
            <a:endParaRPr lang="en-US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990600" y="1524000"/>
          <a:ext cx="7078663" cy="4489093"/>
        </p:xfrm>
        <a:graphic>
          <a:graphicData uri="http://schemas.openxmlformats.org/presentationml/2006/ole">
            <p:oleObj spid="_x0000_s23554" name="Document" r:id="rId3" imgW="5928254" imgH="375946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Initial Problem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Related Work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Approach </a:t>
            </a:r>
          </a:p>
          <a:p>
            <a:r>
              <a:rPr lang="en-US" u="sng" dirty="0" smtClean="0"/>
              <a:t>Outcome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  <a:endParaRPr lang="en-US" u="sng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Future Work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Negotiation of Access Control Policy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Similar to</a:t>
            </a:r>
            <a:r>
              <a:rPr lang="en-US" dirty="0" smtClean="0"/>
              <a:t> </a:t>
            </a:r>
            <a:r>
              <a:rPr lang="en-US" dirty="0" smtClean="0"/>
              <a:t>Coordination Game in Game theory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</a:t>
            </a:r>
            <a:endParaRPr lang="en-US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14400" y="3429000"/>
          <a:ext cx="9037638" cy="2079625"/>
        </p:xfrm>
        <a:graphic>
          <a:graphicData uri="http://schemas.openxmlformats.org/presentationml/2006/ole">
            <p:oleObj spid="_x0000_s1027" name="Document" r:id="rId3" imgW="7575211" imgH="1713894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 person game </a:t>
            </a:r>
            <a:endParaRPr lang="en-US" dirty="0" smtClean="0"/>
          </a:p>
          <a:p>
            <a:pPr lvl="1"/>
            <a:r>
              <a:rPr lang="en-US" dirty="0" smtClean="0"/>
              <a:t>have </a:t>
            </a:r>
            <a:r>
              <a:rPr lang="en-US" dirty="0" smtClean="0"/>
              <a:t>many requester to play this negotiation game at the same time. </a:t>
            </a:r>
            <a:endParaRPr lang="en-US" dirty="0" smtClean="0"/>
          </a:p>
          <a:p>
            <a:r>
              <a:rPr lang="en-US" dirty="0" smtClean="0"/>
              <a:t>Incomplete </a:t>
            </a:r>
            <a:r>
              <a:rPr lang="en-US" dirty="0" smtClean="0"/>
              <a:t>information. </a:t>
            </a:r>
            <a:endParaRPr lang="en-US" dirty="0" smtClean="0"/>
          </a:p>
          <a:p>
            <a:pPr lvl="1"/>
            <a:r>
              <a:rPr lang="en-US" dirty="0" smtClean="0"/>
              <a:t>do </a:t>
            </a:r>
            <a:r>
              <a:rPr lang="en-US" dirty="0" smtClean="0"/>
              <a:t>not have full knowledge about the game </a:t>
            </a:r>
          </a:p>
          <a:p>
            <a:r>
              <a:rPr lang="en-US" dirty="0" smtClean="0"/>
              <a:t>non-cooperative</a:t>
            </a:r>
          </a:p>
          <a:p>
            <a:pPr lvl="1"/>
            <a:r>
              <a:rPr lang="en-US" dirty="0" smtClean="0"/>
              <a:t>all requests </a:t>
            </a:r>
            <a:r>
              <a:rPr lang="en-US" dirty="0" smtClean="0"/>
              <a:t>are sent as </a:t>
            </a:r>
            <a:r>
              <a:rPr lang="en-US" dirty="0" smtClean="0"/>
              <a:t>individual </a:t>
            </a:r>
          </a:p>
          <a:p>
            <a:r>
              <a:rPr lang="en-US" dirty="0" smtClean="0"/>
              <a:t>sequential </a:t>
            </a:r>
            <a:r>
              <a:rPr lang="en-US" dirty="0" smtClean="0"/>
              <a:t>game</a:t>
            </a:r>
          </a:p>
          <a:p>
            <a:pPr lvl="1"/>
            <a:r>
              <a:rPr lang="en-US" dirty="0" smtClean="0"/>
              <a:t>Negotiation </a:t>
            </a:r>
            <a:r>
              <a:rPr lang="en-US" dirty="0" smtClean="0"/>
              <a:t>again in the </a:t>
            </a:r>
            <a:r>
              <a:rPr lang="en-US" dirty="0" smtClean="0"/>
              <a:t>future. </a:t>
            </a:r>
          </a:p>
          <a:p>
            <a:r>
              <a:rPr lang="en-US" dirty="0" smtClean="0"/>
              <a:t>Non-zero Sum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Factors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609600" y="1539875"/>
          <a:ext cx="6942138" cy="4381500"/>
        </p:xfrm>
        <a:graphic>
          <a:graphicData uri="http://schemas.openxmlformats.org/presentationml/2006/ole">
            <p:oleObj spid="_x0000_s24578" name="Document" r:id="rId3" imgW="6280531" imgH="3803082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Initial Problem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Related Work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Approach 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Outcome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b="1" u="heavy" dirty="0" smtClean="0"/>
              <a:t>Future Work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Initial Problem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Related Work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Approach 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Outcome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Future Work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Introduced the problem</a:t>
            </a:r>
          </a:p>
          <a:p>
            <a:r>
              <a:rPr lang="en-US" dirty="0" smtClean="0"/>
              <a:t>Overview of business collaboration and game theory</a:t>
            </a:r>
          </a:p>
          <a:p>
            <a:r>
              <a:rPr lang="en-US" dirty="0" smtClean="0"/>
              <a:t>Using game theory framework to model the situation</a:t>
            </a:r>
          </a:p>
          <a:p>
            <a:r>
              <a:rPr lang="en-US" dirty="0" smtClean="0"/>
              <a:t>Successful modeled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</a:t>
            </a:r>
          </a:p>
          <a:p>
            <a:pPr lvl="1"/>
            <a:r>
              <a:rPr lang="en-US" dirty="0" smtClean="0"/>
              <a:t>Right game? Right attributes?</a:t>
            </a:r>
          </a:p>
          <a:p>
            <a:r>
              <a:rPr lang="en-US" dirty="0" smtClean="0"/>
              <a:t>Formula</a:t>
            </a:r>
            <a:endParaRPr lang="en-US" dirty="0" smtClean="0"/>
          </a:p>
          <a:p>
            <a:r>
              <a:rPr lang="en-US" dirty="0" smtClean="0"/>
              <a:t>Strategy</a:t>
            </a:r>
          </a:p>
          <a:p>
            <a:r>
              <a:rPr lang="en-US" dirty="0" smtClean="0"/>
              <a:t>Reuse the framework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 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	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rcRect l="23280" t="14248" r="17104" b="10026"/>
          <a:stretch>
            <a:fillRect/>
          </a:stretch>
        </p:blipFill>
        <p:spPr bwMode="auto">
          <a:xfrm>
            <a:off x="1721515" y="1481138"/>
            <a:ext cx="5700969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business process involves multiple business partners </a:t>
            </a:r>
          </a:p>
          <a:p>
            <a:r>
              <a:rPr lang="en-US" dirty="0" smtClean="0"/>
              <a:t>increasingly outsourcing key operations and interaction</a:t>
            </a:r>
          </a:p>
          <a:p>
            <a:r>
              <a:rPr lang="en-US" dirty="0" smtClean="0"/>
              <a:t>often </a:t>
            </a:r>
            <a:r>
              <a:rPr lang="en-US" dirty="0" smtClean="0"/>
              <a:t>need to share resources to accomplish a common </a:t>
            </a:r>
            <a:r>
              <a:rPr lang="en-US" dirty="0" smtClean="0"/>
              <a:t>task</a:t>
            </a:r>
          </a:p>
          <a:p>
            <a:r>
              <a:rPr lang="en-US" dirty="0" smtClean="0"/>
              <a:t>Negotiation of Access Control </a:t>
            </a:r>
            <a:r>
              <a:rPr lang="en-US" dirty="0" smtClean="0"/>
              <a:t>required</a:t>
            </a:r>
          </a:p>
          <a:p>
            <a:r>
              <a:rPr lang="en-US" dirty="0" smtClean="0"/>
              <a:t>Use Game theory to model </a:t>
            </a:r>
          </a:p>
          <a:p>
            <a:r>
              <a:rPr lang="en-US" dirty="0" smtClean="0"/>
              <a:t>obtain a better strategy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Problem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Initial Problem</a:t>
            </a:r>
          </a:p>
          <a:p>
            <a:r>
              <a:rPr lang="en-US" u="sng" dirty="0" smtClean="0"/>
              <a:t>Related Work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Approach 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Outcome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Future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Work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Collaboration</a:t>
            </a:r>
            <a:endParaRPr lang="en-US" dirty="0" smtClean="0"/>
          </a:p>
          <a:p>
            <a:pPr lvl="1"/>
            <a:r>
              <a:rPr lang="en-US" dirty="0" smtClean="0"/>
              <a:t>Overview, </a:t>
            </a:r>
            <a:r>
              <a:rPr lang="en-US" dirty="0" smtClean="0"/>
              <a:t>Characteristics and </a:t>
            </a:r>
            <a:r>
              <a:rPr lang="en-US" dirty="0" smtClean="0"/>
              <a:t>Challenges</a:t>
            </a:r>
          </a:p>
          <a:p>
            <a:r>
              <a:rPr lang="en-US" dirty="0" smtClean="0"/>
              <a:t>Game </a:t>
            </a:r>
            <a:r>
              <a:rPr lang="en-US" dirty="0" smtClean="0"/>
              <a:t>Theory </a:t>
            </a:r>
            <a:endParaRPr lang="en-US" dirty="0" smtClean="0"/>
          </a:p>
          <a:p>
            <a:pPr lvl="1"/>
            <a:r>
              <a:rPr lang="en-US" dirty="0" smtClean="0"/>
              <a:t>Model </a:t>
            </a:r>
            <a:r>
              <a:rPr lang="en-US" dirty="0" smtClean="0"/>
              <a:t>Basic </a:t>
            </a:r>
            <a:r>
              <a:rPr lang="en-US" dirty="0" err="1" smtClean="0"/>
              <a:t>elements,Business</a:t>
            </a:r>
            <a:r>
              <a:rPr lang="en-US" dirty="0" smtClean="0"/>
              <a:t> </a:t>
            </a:r>
            <a:r>
              <a:rPr lang="en-US" dirty="0" smtClean="0"/>
              <a:t>Applications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seeking partners to cooperate with an enterprise will first need to capture its private behavior in the internal business process aspect. </a:t>
            </a:r>
          </a:p>
          <a:p>
            <a:r>
              <a:rPr lang="en-US" dirty="0" smtClean="0"/>
              <a:t>Based on its internal behavior the enterprise can then specify its capabilities in its externally visible behavior in the participant public behavior aspect. </a:t>
            </a:r>
          </a:p>
          <a:p>
            <a:r>
              <a:rPr lang="en-US" dirty="0" smtClean="0"/>
              <a:t>Enterprise negotiates with other parties to establish cooperation.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Business Collaboration </a:t>
            </a:r>
            <a:r>
              <a:rPr lang="en-US" dirty="0" err="1" smtClean="0"/>
              <a:t>Overveiw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Long-time execution. </a:t>
            </a:r>
          </a:p>
          <a:p>
            <a:r>
              <a:rPr lang="en-US" dirty="0" smtClean="0"/>
              <a:t>Heterogeneous and autonomous business process communication among multiple business participants. </a:t>
            </a:r>
          </a:p>
          <a:p>
            <a:r>
              <a:rPr lang="en-US" dirty="0" smtClean="0"/>
              <a:t>cross-</a:t>
            </a:r>
            <a:r>
              <a:rPr lang="en-US" dirty="0" err="1" smtClean="0"/>
              <a:t>organisational</a:t>
            </a:r>
            <a:r>
              <a:rPr lang="en-US" dirty="0" smtClean="0"/>
              <a:t> asynchronous business interaction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Complex business-oriented transactional semantics.</a:t>
            </a:r>
          </a:p>
          <a:p>
            <a:r>
              <a:rPr lang="en-US" dirty="0" smtClean="0"/>
              <a:t>Cross-</a:t>
            </a:r>
            <a:r>
              <a:rPr lang="en-US" dirty="0" err="1" smtClean="0"/>
              <a:t>organisational</a:t>
            </a:r>
            <a:r>
              <a:rPr lang="en-US" dirty="0" smtClean="0"/>
              <a:t> </a:t>
            </a:r>
            <a:r>
              <a:rPr lang="en-US" dirty="0" smtClean="0"/>
              <a:t>policy </a:t>
            </a:r>
            <a:r>
              <a:rPr lang="en-US" dirty="0" smtClean="0"/>
              <a:t>coordination.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732B-FC85-41A8-8E5C-1811D9AAA40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Business Collaboration </a:t>
            </a:r>
            <a:r>
              <a:rPr lang="en-US" dirty="0" smtClean="0"/>
              <a:t>Characteristics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576</TotalTime>
  <Words>704</Words>
  <Application>Microsoft Office PowerPoint</Application>
  <PresentationFormat>On-screen Show (4:3)</PresentationFormat>
  <Paragraphs>186</Paragraphs>
  <Slides>32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Concourse</vt:lpstr>
      <vt:lpstr>Document</vt:lpstr>
      <vt:lpstr>Microsoft Office Word Document</vt:lpstr>
      <vt:lpstr>Game Theory in Business Collaboration</vt:lpstr>
      <vt:lpstr>Agenda</vt:lpstr>
      <vt:lpstr>Agenda</vt:lpstr>
      <vt:lpstr>Background</vt:lpstr>
      <vt:lpstr>Initial Problem</vt:lpstr>
      <vt:lpstr>Agenda</vt:lpstr>
      <vt:lpstr>Related Work</vt:lpstr>
      <vt:lpstr>Business Collaboration Overveiw</vt:lpstr>
      <vt:lpstr>Business Collaboration Characteristics</vt:lpstr>
      <vt:lpstr>Business Collaboration Challenges</vt:lpstr>
      <vt:lpstr>Access Control Policies</vt:lpstr>
      <vt:lpstr>Game Theory elements – part 1</vt:lpstr>
      <vt:lpstr>Game Theory elements – part 2</vt:lpstr>
      <vt:lpstr>Game Theory applications</vt:lpstr>
      <vt:lpstr>Agenda</vt:lpstr>
      <vt:lpstr>Approach</vt:lpstr>
      <vt:lpstr>Assumptions</vt:lpstr>
      <vt:lpstr>Framework</vt:lpstr>
      <vt:lpstr>Models</vt:lpstr>
      <vt:lpstr>Critical Factors – part 1</vt:lpstr>
      <vt:lpstr>Critical Factors – part 2</vt:lpstr>
      <vt:lpstr>Bi-matrix model</vt:lpstr>
      <vt:lpstr>Extensive Form Game</vt:lpstr>
      <vt:lpstr>Normal Form Game</vt:lpstr>
      <vt:lpstr>Agenda</vt:lpstr>
      <vt:lpstr>Outcome</vt:lpstr>
      <vt:lpstr>Critical Factors</vt:lpstr>
      <vt:lpstr>Model</vt:lpstr>
      <vt:lpstr>Agenda</vt:lpstr>
      <vt:lpstr>Conclusion</vt:lpstr>
      <vt:lpstr>Future Work</vt:lpstr>
      <vt:lpstr>Thank You 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 Theory in Business Collaboration</dc:title>
  <dc:creator>user</dc:creator>
  <cp:lastModifiedBy>user</cp:lastModifiedBy>
  <cp:revision>46</cp:revision>
  <dcterms:created xsi:type="dcterms:W3CDTF">2009-05-07T19:02:03Z</dcterms:created>
  <dcterms:modified xsi:type="dcterms:W3CDTF">2009-06-04T22:45:30Z</dcterms:modified>
</cp:coreProperties>
</file>