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1"/>
  </p:notesMasterIdLst>
  <p:sldIdLst>
    <p:sldId id="256" r:id="rId2"/>
    <p:sldId id="264" r:id="rId3"/>
    <p:sldId id="257" r:id="rId4"/>
    <p:sldId id="258" r:id="rId5"/>
    <p:sldId id="260" r:id="rId6"/>
    <p:sldId id="262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72" autoAdjust="0"/>
    <p:restoredTop sz="94647" autoAdjust="0"/>
  </p:normalViewPr>
  <p:slideViewPr>
    <p:cSldViewPr>
      <p:cViewPr varScale="1">
        <p:scale>
          <a:sx n="92" d="100"/>
          <a:sy n="92" d="100"/>
        </p:scale>
        <p:origin x="-11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470D21-D3EC-4A94-8127-3250F81545C5}" type="datetimeFigureOut">
              <a:rPr lang="en-US" smtClean="0"/>
              <a:pPr/>
              <a:t>6/5/2009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4C819A-BC5F-4BF4-A948-F2B6943B27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C819A-BC5F-4BF4-A948-F2B6943B27F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EDF9F0E-F89E-4B0E-A0A5-7093E776F1A6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C79D4A-9AA6-4DAF-977D-B2F874C2EF0C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FAE819-4459-4254-A283-F659E0D70879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2ACE6F-4241-4217-AEB6-0F6C483402DA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6FF0DA-D046-4FCE-A238-B33E4C569FDB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9D49EE-D9B8-4F16-BA2B-43FFE51390E7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A736CB-FF2E-4815-B1C3-ED59D75AD3F8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3B4B7A-4DDA-4B8F-AB93-212C34EB49B2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D69C9A-577C-4F17-B37E-763F3EE491AB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557301D-E458-451C-A9D7-A4D16CD94DBF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E7EF89-771B-41AA-8FA0-81E2AAC73AF2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0CD255C-25D9-4132-98CC-9F8AD443983E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ITEC 810</a:t>
            </a:r>
            <a:br>
              <a:rPr lang="en-US" dirty="0" smtClean="0"/>
            </a:br>
            <a:r>
              <a:rPr lang="en-US" sz="4000" dirty="0" smtClean="0"/>
              <a:t>Overview of Micropayment Technology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Supervisor: Josef </a:t>
            </a:r>
            <a:r>
              <a:rPr lang="en-US" dirty="0" err="1" smtClean="0"/>
              <a:t>Pieprzyk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Vishal</a:t>
            </a:r>
            <a:r>
              <a:rPr lang="en-US" dirty="0" smtClean="0"/>
              <a:t> </a:t>
            </a:r>
            <a:r>
              <a:rPr lang="en-US" dirty="0" smtClean="0"/>
              <a:t>Bharat Sharma</a:t>
            </a:r>
          </a:p>
          <a:p>
            <a:r>
              <a:rPr lang="en-US" dirty="0" smtClean="0"/>
              <a:t>Student ID: 41423682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Payment Systems</a:t>
            </a:r>
          </a:p>
          <a:p>
            <a:r>
              <a:rPr lang="en-US" dirty="0" smtClean="0"/>
              <a:t>Current Micropayment System in Use</a:t>
            </a:r>
          </a:p>
          <a:p>
            <a:r>
              <a:rPr lang="en-US" dirty="0" smtClean="0"/>
              <a:t>Radio Frequency Identification</a:t>
            </a:r>
          </a:p>
          <a:p>
            <a:r>
              <a:rPr lang="en-US" dirty="0" smtClean="0"/>
              <a:t>Operational &amp; Security Issues</a:t>
            </a:r>
          </a:p>
          <a:p>
            <a:r>
              <a:rPr lang="en-US" dirty="0" smtClean="0"/>
              <a:t>Security Violations</a:t>
            </a:r>
          </a:p>
          <a:p>
            <a:r>
              <a:rPr lang="en-US" dirty="0" smtClean="0"/>
              <a:t>Conclusion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Payments systems</a:t>
            </a:r>
          </a:p>
          <a:p>
            <a:pPr lvl="1"/>
            <a:r>
              <a:rPr lang="en-US" dirty="0" smtClean="0"/>
              <a:t>Traditional Payment System</a:t>
            </a:r>
          </a:p>
          <a:p>
            <a:pPr lvl="1"/>
            <a:r>
              <a:rPr lang="en-US" dirty="0" smtClean="0"/>
              <a:t>Electronic Payment System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sz="2400" dirty="0" smtClean="0"/>
              <a:t>Technologies in use from while</a:t>
            </a:r>
          </a:p>
          <a:p>
            <a:pPr lvl="1"/>
            <a:r>
              <a:rPr lang="en-US" sz="2200" dirty="0" smtClean="0"/>
              <a:t>Magnetic Stripe Card</a:t>
            </a:r>
          </a:p>
          <a:p>
            <a:pPr lvl="1"/>
            <a:r>
              <a:rPr lang="en-US" sz="2200" dirty="0" smtClean="0"/>
              <a:t>Optical </a:t>
            </a:r>
            <a:r>
              <a:rPr lang="en-US" sz="2200" dirty="0" smtClean="0"/>
              <a:t>Memory Card</a:t>
            </a:r>
          </a:p>
          <a:p>
            <a:pPr lvl="1"/>
            <a:r>
              <a:rPr lang="en-US" sz="2200" dirty="0" smtClean="0"/>
              <a:t>Mobile &amp; Internet</a:t>
            </a:r>
          </a:p>
          <a:p>
            <a:pPr lvl="1"/>
            <a:endParaRPr lang="en-US" sz="2200" dirty="0" smtClean="0"/>
          </a:p>
          <a:p>
            <a:r>
              <a:rPr lang="en-US" dirty="0" smtClean="0"/>
              <a:t>Micro-payment System</a:t>
            </a:r>
          </a:p>
          <a:p>
            <a:pPr lvl="1"/>
            <a:r>
              <a:rPr lang="en-US" dirty="0" smtClean="0"/>
              <a:t>Radio Frequency Identification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sz="2200" dirty="0" smtClean="0"/>
          </a:p>
          <a:p>
            <a:pPr lvl="1"/>
            <a:endParaRPr lang="en-US" sz="1800" dirty="0" smtClean="0"/>
          </a:p>
          <a:p>
            <a:r>
              <a:rPr lang="en-US" sz="2400" dirty="0" smtClean="0"/>
              <a:t>Electronic Toll Tax Collection System</a:t>
            </a:r>
          </a:p>
          <a:p>
            <a:pPr lvl="1"/>
            <a:r>
              <a:rPr lang="en-US" sz="2000" dirty="0" smtClean="0"/>
              <a:t>E-Tags</a:t>
            </a:r>
          </a:p>
          <a:p>
            <a:pPr lvl="1"/>
            <a:r>
              <a:rPr lang="en-US" sz="2000" dirty="0" err="1" smtClean="0"/>
              <a:t>Autopass</a:t>
            </a:r>
            <a:endParaRPr lang="en-US" sz="2000" dirty="0" smtClean="0"/>
          </a:p>
          <a:p>
            <a:r>
              <a:rPr lang="en-US" sz="2200" dirty="0" smtClean="0"/>
              <a:t>Public Transport System</a:t>
            </a:r>
          </a:p>
          <a:p>
            <a:pPr lvl="1"/>
            <a:r>
              <a:rPr lang="en-US" sz="1800" dirty="0" smtClean="0"/>
              <a:t>London</a:t>
            </a:r>
          </a:p>
          <a:p>
            <a:pPr lvl="1"/>
            <a:r>
              <a:rPr lang="en-US" sz="1800" dirty="0" smtClean="0"/>
              <a:t>Hong </a:t>
            </a:r>
            <a:r>
              <a:rPr lang="en-US" sz="1800" dirty="0" smtClean="0"/>
              <a:t>Kong</a:t>
            </a:r>
          </a:p>
          <a:p>
            <a:pPr lvl="1"/>
            <a:r>
              <a:rPr lang="en-US" sz="1800" dirty="0" err="1" smtClean="0"/>
              <a:t>Smartrider</a:t>
            </a:r>
            <a:endParaRPr lang="en-US" sz="1800" dirty="0" smtClean="0"/>
          </a:p>
          <a:p>
            <a:r>
              <a:rPr lang="en-US" sz="2200" dirty="0" smtClean="0"/>
              <a:t>For Fuel </a:t>
            </a:r>
            <a:r>
              <a:rPr lang="en-US" sz="2200" dirty="0" smtClean="0"/>
              <a:t>Payment</a:t>
            </a:r>
          </a:p>
          <a:p>
            <a:pPr lvl="1"/>
            <a:r>
              <a:rPr lang="en-US" sz="1800" dirty="0" smtClean="0"/>
              <a:t>ExxonMobil </a:t>
            </a:r>
          </a:p>
          <a:p>
            <a:r>
              <a:rPr lang="en-US" sz="2200" dirty="0" smtClean="0"/>
              <a:t>Consumer Transactions</a:t>
            </a:r>
          </a:p>
          <a:p>
            <a:pPr lvl="1"/>
            <a:endParaRPr lang="en-US" sz="1400" dirty="0" smtClean="0"/>
          </a:p>
          <a:p>
            <a:pPr lvl="1"/>
            <a:endParaRPr lang="en-US" sz="1800" dirty="0" smtClean="0"/>
          </a:p>
          <a:p>
            <a:endParaRPr lang="en-US" sz="2200" dirty="0" smtClean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Micropayment Systems in Use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R</a:t>
            </a:r>
            <a:r>
              <a:rPr lang="en-US" dirty="0" smtClean="0"/>
              <a:t>adio </a:t>
            </a:r>
            <a:r>
              <a:rPr lang="en-US" b="1" dirty="0" smtClean="0"/>
              <a:t>F</a:t>
            </a:r>
            <a:r>
              <a:rPr lang="en-US" dirty="0" smtClean="0"/>
              <a:t>requency </a:t>
            </a:r>
            <a:r>
              <a:rPr lang="en-US" b="1" dirty="0" smtClean="0"/>
              <a:t>ID</a:t>
            </a:r>
            <a:r>
              <a:rPr lang="en-US" dirty="0" smtClean="0"/>
              <a:t>entification</a:t>
            </a:r>
          </a:p>
          <a:p>
            <a:pPr lvl="1"/>
            <a:r>
              <a:rPr lang="en-US" dirty="0" smtClean="0"/>
              <a:t>Tags are of 2 types</a:t>
            </a:r>
          </a:p>
          <a:p>
            <a:pPr lvl="2"/>
            <a:r>
              <a:rPr lang="en-US" dirty="0" smtClean="0"/>
              <a:t>Active</a:t>
            </a:r>
          </a:p>
          <a:p>
            <a:pPr lvl="2"/>
            <a:r>
              <a:rPr lang="en-US" dirty="0" smtClean="0"/>
              <a:t>Passive</a:t>
            </a:r>
          </a:p>
          <a:p>
            <a:pPr lvl="2">
              <a:buNone/>
            </a:pPr>
            <a:endParaRPr lang="en-US" dirty="0" smtClean="0"/>
          </a:p>
          <a:p>
            <a:r>
              <a:rPr lang="en-US" dirty="0" smtClean="0"/>
              <a:t>How does it work</a:t>
            </a:r>
          </a:p>
          <a:p>
            <a:pPr lvl="1"/>
            <a:r>
              <a:rPr lang="en-US" dirty="0" smtClean="0"/>
              <a:t>Whenever tag comes in the range of reader it gets power and starts exchanging data</a:t>
            </a:r>
          </a:p>
          <a:p>
            <a:endParaRPr lang="en-US" dirty="0" smtClean="0"/>
          </a:p>
          <a:p>
            <a:r>
              <a:rPr lang="en-US" dirty="0" smtClean="0"/>
              <a:t>Benefits of RFID</a:t>
            </a:r>
          </a:p>
          <a:p>
            <a:pPr lvl="1"/>
            <a:r>
              <a:rPr lang="en-US" dirty="0" smtClean="0"/>
              <a:t>Easy to use, do not require a contact pad for communications and power</a:t>
            </a:r>
          </a:p>
          <a:p>
            <a:pPr lvl="1"/>
            <a:r>
              <a:rPr lang="en-US" dirty="0" smtClean="0"/>
              <a:t>They can transmit data at far higher speeds than their analogues</a:t>
            </a:r>
          </a:p>
          <a:p>
            <a:pPr lvl="1"/>
            <a:r>
              <a:rPr lang="en-US" dirty="0" smtClean="0"/>
              <a:t>Operating them is much faster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RFID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RFID </a:t>
            </a:r>
            <a:r>
              <a:rPr lang="en-US" dirty="0" smtClean="0"/>
              <a:t>Systems Can Be Easily </a:t>
            </a:r>
            <a:r>
              <a:rPr lang="en-US" dirty="0" smtClean="0"/>
              <a:t>Disrupted</a:t>
            </a:r>
          </a:p>
          <a:p>
            <a:r>
              <a:rPr lang="en-US" dirty="0" smtClean="0"/>
              <a:t>RFID </a:t>
            </a:r>
            <a:r>
              <a:rPr lang="en-US" dirty="0" smtClean="0"/>
              <a:t>Reader </a:t>
            </a:r>
            <a:r>
              <a:rPr lang="en-US" dirty="0" smtClean="0"/>
              <a:t>Collision</a:t>
            </a:r>
          </a:p>
          <a:p>
            <a:r>
              <a:rPr lang="en-US" dirty="0" smtClean="0"/>
              <a:t>RFID </a:t>
            </a:r>
            <a:r>
              <a:rPr lang="en-US" dirty="0" smtClean="0"/>
              <a:t>Tag </a:t>
            </a:r>
            <a:r>
              <a:rPr lang="en-US" dirty="0" smtClean="0"/>
              <a:t>Collision</a:t>
            </a:r>
          </a:p>
          <a:p>
            <a:r>
              <a:rPr lang="en-US" dirty="0" smtClean="0"/>
              <a:t>Unauthorized </a:t>
            </a:r>
            <a:r>
              <a:rPr lang="en-US" dirty="0" smtClean="0"/>
              <a:t>Tag </a:t>
            </a:r>
            <a:r>
              <a:rPr lang="en-US" dirty="0" smtClean="0"/>
              <a:t>Disabling</a:t>
            </a:r>
          </a:p>
          <a:p>
            <a:r>
              <a:rPr lang="en-US" dirty="0" smtClean="0"/>
              <a:t>Unauthorized </a:t>
            </a:r>
            <a:r>
              <a:rPr lang="en-US" dirty="0" smtClean="0"/>
              <a:t>Tag </a:t>
            </a:r>
            <a:r>
              <a:rPr lang="en-US" dirty="0" smtClean="0"/>
              <a:t>Cloning</a:t>
            </a:r>
          </a:p>
          <a:p>
            <a:r>
              <a:rPr lang="en-US" dirty="0" smtClean="0"/>
              <a:t>Unauthorized </a:t>
            </a:r>
            <a:r>
              <a:rPr lang="en-US" dirty="0" smtClean="0"/>
              <a:t>Tag </a:t>
            </a:r>
            <a:r>
              <a:rPr lang="en-US" dirty="0" smtClean="0"/>
              <a:t>Tracking</a:t>
            </a:r>
          </a:p>
          <a:p>
            <a:r>
              <a:rPr lang="en-US" dirty="0" smtClean="0"/>
              <a:t>Relay Attacks</a:t>
            </a:r>
          </a:p>
          <a:p>
            <a:r>
              <a:rPr lang="en-US" dirty="0" smtClean="0"/>
              <a:t>Forward-Security</a:t>
            </a:r>
          </a:p>
          <a:p>
            <a:r>
              <a:rPr lang="en-US" dirty="0" smtClean="0"/>
              <a:t>Side </a:t>
            </a:r>
            <a:r>
              <a:rPr lang="en-US" dirty="0" smtClean="0"/>
              <a:t>Channel </a:t>
            </a:r>
            <a:r>
              <a:rPr lang="en-US" dirty="0" smtClean="0"/>
              <a:t>Attacks</a:t>
            </a:r>
          </a:p>
          <a:p>
            <a:r>
              <a:rPr lang="en-US" dirty="0" smtClean="0"/>
              <a:t>Eavesdropping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Operational &amp; Security Issues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Speedpass</a:t>
            </a:r>
            <a:endParaRPr lang="en-US" dirty="0" smtClean="0"/>
          </a:p>
          <a:p>
            <a:pPr lvl="1"/>
            <a:r>
              <a:rPr lang="en-US" dirty="0" smtClean="0"/>
              <a:t>ExxonMobil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err="1" smtClean="0"/>
              <a:t>Mifare</a:t>
            </a:r>
            <a:r>
              <a:rPr lang="en-US" dirty="0" smtClean="0"/>
              <a:t> Classic Card</a:t>
            </a:r>
          </a:p>
          <a:p>
            <a:pPr lvl="1"/>
            <a:r>
              <a:rPr lang="en-US" dirty="0" smtClean="0"/>
              <a:t>London </a:t>
            </a:r>
            <a:r>
              <a:rPr lang="en-US" dirty="0" smtClean="0"/>
              <a:t>P</a:t>
            </a:r>
            <a:r>
              <a:rPr lang="en-US" dirty="0" smtClean="0"/>
              <a:t>ublic Transport System</a:t>
            </a:r>
            <a:endParaRPr lang="en-US" dirty="0" smtClean="0"/>
          </a:p>
          <a:p>
            <a:pPr lvl="1"/>
            <a:r>
              <a:rPr lang="en-US" dirty="0" smtClean="0"/>
              <a:t>Dutch Public Transport System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err="1" smtClean="0"/>
              <a:t>Fastrak</a:t>
            </a:r>
            <a:endParaRPr lang="en-US" dirty="0" smtClean="0"/>
          </a:p>
          <a:p>
            <a:pPr lvl="1"/>
            <a:r>
              <a:rPr lang="en-US" dirty="0" smtClean="0"/>
              <a:t>Electronic Toll Collection System</a:t>
            </a: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Violations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Studied About</a:t>
            </a:r>
          </a:p>
          <a:p>
            <a:pPr lvl="1"/>
            <a:r>
              <a:rPr lang="en-US" dirty="0" smtClean="0"/>
              <a:t>Shortcomings of current system</a:t>
            </a:r>
          </a:p>
          <a:p>
            <a:pPr lvl="1"/>
            <a:r>
              <a:rPr lang="en-US" dirty="0" smtClean="0"/>
              <a:t>Micro-payment system based on RFID</a:t>
            </a:r>
          </a:p>
          <a:p>
            <a:pPr lvl="1"/>
            <a:r>
              <a:rPr lang="en-US" dirty="0" smtClean="0"/>
              <a:t>Main Components of RFID system</a:t>
            </a:r>
          </a:p>
          <a:p>
            <a:pPr lvl="1"/>
            <a:r>
              <a:rPr lang="en-US" dirty="0" smtClean="0"/>
              <a:t>Study of security violations </a:t>
            </a:r>
          </a:p>
          <a:p>
            <a:pPr lvl="1"/>
            <a:r>
              <a:rPr lang="en-US" dirty="0" smtClean="0"/>
              <a:t>Issues with operation and security</a:t>
            </a:r>
          </a:p>
          <a:p>
            <a:pPr lvl="1"/>
            <a:endParaRPr lang="en-US" dirty="0" smtClean="0"/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dirty="0" smtClean="0"/>
              <a:t>What has not been covered</a:t>
            </a:r>
          </a:p>
          <a:p>
            <a:pPr lvl="1"/>
            <a:r>
              <a:rPr lang="en-US" dirty="0" smtClean="0"/>
              <a:t>Cryptography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344</TotalTime>
  <Words>241</Words>
  <Application>Microsoft Office PowerPoint</Application>
  <PresentationFormat>On-screen Show (4:3)</PresentationFormat>
  <Paragraphs>96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ITEC 810 Overview of Micropayment Technology</vt:lpstr>
      <vt:lpstr>Agenda</vt:lpstr>
      <vt:lpstr>Introduction</vt:lpstr>
      <vt:lpstr>Micropayment Systems in Use</vt:lpstr>
      <vt:lpstr>RFID</vt:lpstr>
      <vt:lpstr>Operational &amp; Security Issues</vt:lpstr>
      <vt:lpstr>Security Violations</vt:lpstr>
      <vt:lpstr>Conclusion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ITEC 810 Overview of Micropayment Technologies</dc:title>
  <dc:creator>vishal</dc:creator>
  <cp:lastModifiedBy>vishal</cp:lastModifiedBy>
  <cp:revision>157</cp:revision>
  <dcterms:created xsi:type="dcterms:W3CDTF">2006-08-16T00:00:00Z</dcterms:created>
  <dcterms:modified xsi:type="dcterms:W3CDTF">2009-06-05T02:53:58Z</dcterms:modified>
</cp:coreProperties>
</file>