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9"/>
  </p:notesMasterIdLst>
  <p:sldIdLst>
    <p:sldId id="256" r:id="rId2"/>
    <p:sldId id="262" r:id="rId3"/>
    <p:sldId id="257" r:id="rId4"/>
    <p:sldId id="263" r:id="rId5"/>
    <p:sldId id="266" r:id="rId6"/>
    <p:sldId id="258" r:id="rId7"/>
    <p:sldId id="267" r:id="rId8"/>
    <p:sldId id="268" r:id="rId9"/>
    <p:sldId id="269" r:id="rId10"/>
    <p:sldId id="264" r:id="rId11"/>
    <p:sldId id="259" r:id="rId12"/>
    <p:sldId id="272" r:id="rId13"/>
    <p:sldId id="274" r:id="rId14"/>
    <p:sldId id="275" r:id="rId15"/>
    <p:sldId id="265" r:id="rId16"/>
    <p:sldId id="261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E7E26-9968-4CE1-8978-A9A2D9989FD0}" type="datetimeFigureOut">
              <a:rPr lang="en-US" smtClean="0"/>
              <a:pPr/>
              <a:t>6/4/2009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2877C-7C0F-469D-8126-AC3B5E3596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2877C-7C0F-469D-8126-AC3B5E3596B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2877C-7C0F-469D-8126-AC3B5E3596B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38C78DB-5D66-4676-97C5-94951ECCC1F5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27F8-0C43-4297-9956-39FD531D06A5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D324-A056-4E64-9DFC-ECCFA31D1132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BE9E8C-8DE1-4B9E-A717-35D764DAF5DA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FBBF41-DA20-4B38-8542-9DB2AF2B968A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C543-4240-4C72-B039-754BADD71418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CDB9-DC33-4680-A455-2C6BE62A7131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4AFF6B-D65D-4FE2-974E-A456ED5EF75F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E9FC-213F-4EF1-BCA9-5BFFCAEE5C16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877A9E-B238-4F33-ACD4-79C5C7C97136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E152E0-CE5B-44A5-8899-DADFD0898CA4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bg1">
                <a:shade val="58000"/>
                <a:satMod val="125000"/>
              </a:schemeClr>
            </a:gs>
            <a:gs pos="40000">
              <a:schemeClr val="bg1">
                <a:tint val="90000"/>
                <a:shade val="90000"/>
                <a:satMod val="120000"/>
              </a:schemeClr>
            </a:gs>
            <a:gs pos="100000">
              <a:schemeClr val="bg1">
                <a:tint val="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DB1CA7-35A7-47DC-B674-9CF2FA628DF8}" type="datetime1">
              <a:rPr lang="en-US" smtClean="0"/>
              <a:pPr/>
              <a:t>6/4/2009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BE1579-4E26-4423-950F-08AA98C7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7452" y="1748952"/>
            <a:ext cx="6172200" cy="1037106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Securing Wireless LANs and Wireless MANs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422" y="4931884"/>
            <a:ext cx="6172200" cy="99744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By Peter Nicola</a:t>
            </a:r>
          </a:p>
          <a:p>
            <a:pPr algn="ctr"/>
            <a:r>
              <a:rPr lang="en-US" dirty="0" smtClean="0"/>
              <a:t>Supervisor: Dr. Michael Hitchens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29124" y="928670"/>
            <a:ext cx="1603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ITEC810</a:t>
            </a:r>
            <a:endParaRPr lang="en-GB" sz="28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57422" y="2034704"/>
            <a:ext cx="56414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cap="small" dirty="0" smtClean="0">
                <a:solidFill>
                  <a:srgbClr val="1F497D"/>
                </a:solidFill>
                <a:ea typeface="+mj-ea"/>
                <a:cs typeface="+mj-cs"/>
              </a:rPr>
              <a:t>Securing WLANs and WMANs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14596E-6 L -0.20799 -0.2359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12" grpId="0"/>
      <p:bldP spid="12" grpId="1"/>
      <p:bldP spid="13" grpId="0"/>
      <p:bldP spid="1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it about?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900" dirty="0" smtClean="0">
                <a:solidFill>
                  <a:srgbClr val="0000FF"/>
                </a:solidFill>
              </a:rPr>
              <a:t>WLANs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WMANs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814" y="857232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Agenda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6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44444E-6 -1.92228E-6 L -0.01789 -0.4406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What is it?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Security Approaches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Arrow Connector 7"/>
          <p:cNvCxnSpPr>
            <a:endCxn id="9" idx="1"/>
          </p:cNvCxnSpPr>
          <p:nvPr/>
        </p:nvCxnSpPr>
        <p:spPr>
          <a:xfrm flipV="1">
            <a:off x="3643306" y="2470658"/>
            <a:ext cx="1143008" cy="1029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786314" y="2285992"/>
            <a:ext cx="353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PKM (Privacy Key Management)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57488" y="450057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10" idx="0"/>
          </p:cNvCxnSpPr>
          <p:nvPr/>
        </p:nvCxnSpPr>
        <p:spPr>
          <a:xfrm rot="16200000" flipH="1">
            <a:off x="3411132" y="4018363"/>
            <a:ext cx="714380" cy="25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 descr="C:\Documents and Settings\Pete\Local Settings\Temporary Internet Files\Content.IE5\44UCCVGS\MCBD20017_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1571612"/>
            <a:ext cx="1088762" cy="144613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4643438" y="3286124"/>
            <a:ext cx="1450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AK and TEK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9" idx="2"/>
            <a:endCxn id="20" idx="0"/>
          </p:cNvCxnSpPr>
          <p:nvPr/>
        </p:nvCxnSpPr>
        <p:spPr>
          <a:xfrm rot="5400000">
            <a:off x="5644930" y="2378872"/>
            <a:ext cx="630800" cy="1183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643702" y="3286124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3DES &amp; X.509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9" idx="2"/>
            <a:endCxn id="25" idx="0"/>
          </p:cNvCxnSpPr>
          <p:nvPr/>
        </p:nvCxnSpPr>
        <p:spPr>
          <a:xfrm rot="16200000" flipH="1">
            <a:off x="6700605" y="2506900"/>
            <a:ext cx="630800" cy="9276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000628" y="5572140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DOCSIS usage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571604" y="5715016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Lessons learned from WLAN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10" idx="2"/>
            <a:endCxn id="38" idx="0"/>
          </p:cNvCxnSpPr>
          <p:nvPr/>
        </p:nvCxnSpPr>
        <p:spPr>
          <a:xfrm rot="16200000" flipH="1">
            <a:off x="4536370" y="4226871"/>
            <a:ext cx="702238" cy="1988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" idx="2"/>
            <a:endCxn id="39" idx="0"/>
          </p:cNvCxnSpPr>
          <p:nvPr/>
        </p:nvCxnSpPr>
        <p:spPr>
          <a:xfrm rot="5400000">
            <a:off x="3093463" y="4915140"/>
            <a:ext cx="845114" cy="754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73814" y="857232"/>
            <a:ext cx="1321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WMAN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0" grpId="0"/>
      <p:bldP spid="20" grpId="0"/>
      <p:bldP spid="25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57158" y="3110211"/>
            <a:ext cx="3482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 PHY layer protection</a:t>
            </a:r>
            <a:endParaRPr lang="en-US" sz="2400" dirty="0"/>
          </a:p>
        </p:txBody>
      </p:sp>
      <p:cxnSp>
        <p:nvCxnSpPr>
          <p:cNvPr id="37" name="Straight Arrow Connector 36"/>
          <p:cNvCxnSpPr>
            <a:stCxn id="35" idx="2"/>
            <a:endCxn id="36" idx="0"/>
          </p:cNvCxnSpPr>
          <p:nvPr/>
        </p:nvCxnSpPr>
        <p:spPr>
          <a:xfrm rot="5400000">
            <a:off x="2821778" y="1657403"/>
            <a:ext cx="729627" cy="2175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86314" y="3357562"/>
            <a:ext cx="347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One Way Authentication</a:t>
            </a:r>
            <a:endParaRPr lang="en-US" sz="2400" dirty="0"/>
          </a:p>
        </p:txBody>
      </p:sp>
      <p:cxnSp>
        <p:nvCxnSpPr>
          <p:cNvPr id="43" name="Straight Arrow Connector 42"/>
          <p:cNvCxnSpPr>
            <a:stCxn id="35" idx="2"/>
            <a:endCxn id="42" idx="0"/>
          </p:cNvCxnSpPr>
          <p:nvPr/>
        </p:nvCxnSpPr>
        <p:spPr>
          <a:xfrm rot="16200000" flipH="1">
            <a:off x="4910980" y="1744188"/>
            <a:ext cx="976978" cy="22497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321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WMAN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1829588" y="1857364"/>
            <a:ext cx="4889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</a:rPr>
              <a:t>Threats and Vulnerabilities</a:t>
            </a:r>
            <a:endParaRPr lang="en-GB" sz="2800" cap="small" dirty="0" smtClean="0">
              <a:solidFill>
                <a:srgbClr val="1F497D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7158" y="4786322"/>
            <a:ext cx="2294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Jamming and DoS</a:t>
            </a:r>
            <a:endParaRPr lang="en-GB" sz="2000" dirty="0"/>
          </a:p>
        </p:txBody>
      </p:sp>
      <p:cxnSp>
        <p:nvCxnSpPr>
          <p:cNvPr id="23" name="Straight Arrow Connector 22"/>
          <p:cNvCxnSpPr>
            <a:stCxn id="36" idx="2"/>
            <a:endCxn id="21" idx="0"/>
          </p:cNvCxnSpPr>
          <p:nvPr/>
        </p:nvCxnSpPr>
        <p:spPr>
          <a:xfrm rot="5400000">
            <a:off x="1194209" y="3881934"/>
            <a:ext cx="1214446" cy="594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9706E-6 L -0.25295 -0.25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-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42" grpId="0"/>
      <p:bldP spid="42" grpId="1"/>
      <p:bldP spid="35" grpId="0"/>
      <p:bldP spid="35" grpId="1"/>
      <p:bldP spid="21" grpId="0"/>
      <p:bldP spid="2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321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WMAN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500298" y="1607824"/>
            <a:ext cx="347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One Way Authentication</a:t>
            </a:r>
            <a:endParaRPr lang="en-US" sz="24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500034" y="2845354"/>
            <a:ext cx="2113753" cy="3226852"/>
            <a:chOff x="500034" y="2571744"/>
            <a:chExt cx="2113753" cy="3226852"/>
          </a:xfrm>
        </p:grpSpPr>
        <p:pic>
          <p:nvPicPr>
            <p:cNvPr id="4100" name="Picture 4" descr="D:\MQ Data\ITEC810 - MIT Project\Final Report\Presentation\wireless tower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2571744"/>
              <a:ext cx="2113753" cy="3049983"/>
            </a:xfrm>
            <a:prstGeom prst="rect">
              <a:avLst/>
            </a:prstGeom>
            <a:noFill/>
          </p:spPr>
        </p:pic>
        <p:sp>
          <p:nvSpPr>
            <p:cNvPr id="18" name="TextBox 17"/>
            <p:cNvSpPr txBox="1"/>
            <p:nvPr/>
          </p:nvSpPr>
          <p:spPr>
            <a:xfrm>
              <a:off x="1285852" y="5429264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BS</a:t>
              </a:r>
              <a:endParaRPr lang="en-GB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071344" y="3774048"/>
            <a:ext cx="715366" cy="1521393"/>
            <a:chOff x="6857030" y="4286256"/>
            <a:chExt cx="715366" cy="1521393"/>
          </a:xfrm>
        </p:grpSpPr>
        <p:pic>
          <p:nvPicPr>
            <p:cNvPr id="4099" name="Picture 3" descr="C:\Documents and Settings\Pete\Local Settings\Temporary Internet Files\Content.IE5\304OFQY3\MCj03969200000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16" y="4286256"/>
              <a:ext cx="714380" cy="1120008"/>
            </a:xfrm>
            <a:prstGeom prst="rect">
              <a:avLst/>
            </a:prstGeom>
            <a:noFill/>
          </p:spPr>
        </p:pic>
        <p:sp>
          <p:nvSpPr>
            <p:cNvPr id="19" name="TextBox 18"/>
            <p:cNvSpPr txBox="1"/>
            <p:nvPr/>
          </p:nvSpPr>
          <p:spPr>
            <a:xfrm>
              <a:off x="6857030" y="5438317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SS</a:t>
              </a:r>
              <a:endParaRPr lang="en-GB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786051" y="3018478"/>
            <a:ext cx="3786214" cy="338554"/>
            <a:chOff x="2786051" y="2428868"/>
            <a:chExt cx="3786214" cy="338554"/>
          </a:xfrm>
        </p:grpSpPr>
        <p:cxnSp>
          <p:nvCxnSpPr>
            <p:cNvPr id="27" name="Straight Arrow Connector 26"/>
            <p:cNvCxnSpPr/>
            <p:nvPr/>
          </p:nvCxnSpPr>
          <p:spPr>
            <a:xfrm rot="10800000">
              <a:off x="2786051" y="2713034"/>
              <a:ext cx="3786214" cy="1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071934" y="2428868"/>
              <a:ext cx="11079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Certificate</a:t>
              </a:r>
              <a:endParaRPr lang="en-GB" sz="16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786050" y="3479773"/>
            <a:ext cx="3786214" cy="338554"/>
            <a:chOff x="2786050" y="2920411"/>
            <a:chExt cx="3786214" cy="338554"/>
          </a:xfrm>
        </p:grpSpPr>
        <p:sp>
          <p:nvSpPr>
            <p:cNvPr id="32" name="TextBox 31"/>
            <p:cNvSpPr txBox="1"/>
            <p:nvPr/>
          </p:nvSpPr>
          <p:spPr>
            <a:xfrm>
              <a:off x="3428992" y="2920411"/>
              <a:ext cx="28504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Cryptographic capabilities, …</a:t>
              </a:r>
              <a:endParaRPr lang="en-GB" sz="1600" dirty="0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10800000">
              <a:off x="2786050" y="3214686"/>
              <a:ext cx="3786214" cy="1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2786050" y="3916924"/>
            <a:ext cx="3786214" cy="338554"/>
            <a:chOff x="2786050" y="3420933"/>
            <a:chExt cx="3786214" cy="338554"/>
          </a:xfrm>
        </p:grpSpPr>
        <p:cxnSp>
          <p:nvCxnSpPr>
            <p:cNvPr id="45" name="Straight Arrow Connector 44"/>
            <p:cNvCxnSpPr/>
            <p:nvPr/>
          </p:nvCxnSpPr>
          <p:spPr>
            <a:xfrm rot="10800000">
              <a:off x="2786050" y="3713166"/>
              <a:ext cx="3786214" cy="1585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428992" y="3420933"/>
              <a:ext cx="25763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AK (valid for 1 </a:t>
              </a:r>
              <a:r>
                <a:rPr lang="en-US" sz="1600" dirty="0" smtClean="0">
                  <a:sym typeface="Wingdings" pitchFamily="2" charset="2"/>
                </a:rPr>
                <a:t> 70 days</a:t>
              </a:r>
              <a:r>
                <a:rPr lang="en-US" sz="1600" dirty="0" smtClean="0"/>
                <a:t>)</a:t>
              </a:r>
              <a:endParaRPr lang="en-GB" sz="16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786050" y="4416990"/>
            <a:ext cx="3786214" cy="338554"/>
            <a:chOff x="2786051" y="2428868"/>
            <a:chExt cx="3786214" cy="338554"/>
          </a:xfrm>
        </p:grpSpPr>
        <p:cxnSp>
          <p:nvCxnSpPr>
            <p:cNvPr id="51" name="Straight Arrow Connector 50"/>
            <p:cNvCxnSpPr/>
            <p:nvPr/>
          </p:nvCxnSpPr>
          <p:spPr>
            <a:xfrm rot="10800000">
              <a:off x="2786051" y="2713034"/>
              <a:ext cx="3786214" cy="1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4071934" y="2428868"/>
              <a:ext cx="13580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Key Request</a:t>
              </a:r>
              <a:endParaRPr lang="en-GB" sz="16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786050" y="4917056"/>
            <a:ext cx="3786214" cy="338554"/>
            <a:chOff x="2786050" y="3420933"/>
            <a:chExt cx="3786214" cy="338554"/>
          </a:xfrm>
        </p:grpSpPr>
        <p:cxnSp>
          <p:nvCxnSpPr>
            <p:cNvPr id="54" name="Straight Arrow Connector 53"/>
            <p:cNvCxnSpPr/>
            <p:nvPr/>
          </p:nvCxnSpPr>
          <p:spPr>
            <a:xfrm rot="10800000">
              <a:off x="2786050" y="3713166"/>
              <a:ext cx="3786214" cy="1585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3143240" y="3420933"/>
              <a:ext cx="32720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TEK (valid for 12 hours </a:t>
              </a:r>
              <a:r>
                <a:rPr lang="en-US" sz="1600" dirty="0" smtClean="0">
                  <a:sym typeface="Wingdings" pitchFamily="2" charset="2"/>
                </a:rPr>
                <a:t> 7 days</a:t>
              </a:r>
              <a:r>
                <a:rPr lang="en-US" sz="1600" dirty="0" smtClean="0"/>
                <a:t>)</a:t>
              </a:r>
              <a:endParaRPr lang="en-GB" sz="1600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786050" y="5417122"/>
            <a:ext cx="3786214" cy="338554"/>
            <a:chOff x="2786050" y="3420933"/>
            <a:chExt cx="3786214" cy="338554"/>
          </a:xfrm>
        </p:grpSpPr>
        <p:cxnSp>
          <p:nvCxnSpPr>
            <p:cNvPr id="57" name="Straight Arrow Connector 56"/>
            <p:cNvCxnSpPr/>
            <p:nvPr/>
          </p:nvCxnSpPr>
          <p:spPr>
            <a:xfrm rot="10800000">
              <a:off x="2786050" y="3713166"/>
              <a:ext cx="3786214" cy="158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4071934" y="3420933"/>
              <a:ext cx="123078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User Traffic</a:t>
              </a:r>
              <a:endParaRPr lang="en-GB" sz="1600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429124" y="2110079"/>
            <a:ext cx="3640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So, what is the problem?</a:t>
            </a:r>
            <a:endParaRPr 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286116" y="1285860"/>
            <a:ext cx="1705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Outcome</a:t>
            </a:r>
            <a:endParaRPr lang="en-GB" sz="2800" cap="small" dirty="0">
              <a:solidFill>
                <a:srgbClr val="1F497D"/>
              </a:solidFill>
              <a:ea typeface="+mj-ea"/>
              <a:cs typeface="+mj-cs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321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WMAN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57158" y="3071810"/>
            <a:ext cx="345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can be Improved?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22234" y="2886014"/>
            <a:ext cx="2635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Mutual Authentication</a:t>
            </a:r>
          </a:p>
        </p:txBody>
      </p:sp>
      <p:cxnSp>
        <p:nvCxnSpPr>
          <p:cNvPr id="54" name="Straight Arrow Connector 53"/>
          <p:cNvCxnSpPr>
            <a:stCxn id="22" idx="3"/>
            <a:endCxn id="53" idx="1"/>
          </p:cNvCxnSpPr>
          <p:nvPr/>
        </p:nvCxnSpPr>
        <p:spPr>
          <a:xfrm flipV="1">
            <a:off x="3810347" y="3086069"/>
            <a:ext cx="1411887" cy="216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000628" y="2071678"/>
            <a:ext cx="3049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Physical Layer Protection</a:t>
            </a:r>
          </a:p>
        </p:txBody>
      </p:sp>
      <p:cxnSp>
        <p:nvCxnSpPr>
          <p:cNvPr id="59" name="Straight Arrow Connector 58"/>
          <p:cNvCxnSpPr>
            <a:stCxn id="22" idx="3"/>
            <a:endCxn id="58" idx="1"/>
          </p:cNvCxnSpPr>
          <p:nvPr/>
        </p:nvCxnSpPr>
        <p:spPr>
          <a:xfrm flipV="1">
            <a:off x="3810347" y="2271733"/>
            <a:ext cx="1190281" cy="1030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36374" y="3957584"/>
            <a:ext cx="2021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Shorter Key Life</a:t>
            </a:r>
          </a:p>
        </p:txBody>
      </p:sp>
      <p:cxnSp>
        <p:nvCxnSpPr>
          <p:cNvPr id="44" name="Straight Arrow Connector 43"/>
          <p:cNvCxnSpPr>
            <a:stCxn id="22" idx="3"/>
            <a:endCxn id="35" idx="1"/>
          </p:cNvCxnSpPr>
          <p:nvPr/>
        </p:nvCxnSpPr>
        <p:spPr>
          <a:xfrm>
            <a:off x="3810347" y="3302643"/>
            <a:ext cx="1526027" cy="8549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428860" y="5172030"/>
            <a:ext cx="4487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How do BSs authenticate each other?</a:t>
            </a:r>
          </a:p>
        </p:txBody>
      </p:sp>
      <p:cxnSp>
        <p:nvCxnSpPr>
          <p:cNvPr id="50" name="Straight Arrow Connector 49"/>
          <p:cNvCxnSpPr>
            <a:stCxn id="22" idx="3"/>
            <a:endCxn id="49" idx="0"/>
          </p:cNvCxnSpPr>
          <p:nvPr/>
        </p:nvCxnSpPr>
        <p:spPr>
          <a:xfrm>
            <a:off x="3810347" y="3302643"/>
            <a:ext cx="862077" cy="1869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22" grpId="0"/>
      <p:bldP spid="53" grpId="0"/>
      <p:bldP spid="58" grpId="0"/>
      <p:bldP spid="35" grpId="0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it about?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WLANs </a:t>
            </a:r>
          </a:p>
          <a:p>
            <a:endParaRPr lang="en-US" dirty="0" smtClean="0"/>
          </a:p>
          <a:p>
            <a:r>
              <a:rPr lang="en-US" sz="2900" dirty="0" smtClean="0">
                <a:solidFill>
                  <a:srgbClr val="0000FF"/>
                </a:solidFill>
              </a:rPr>
              <a:t>WMANs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814" y="857232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Agenda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6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33333E-6 2.36873E-6 L -0.01562 -0.5695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2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Wide usage of Wireless Networks</a:t>
            </a:r>
          </a:p>
          <a:p>
            <a:endParaRPr lang="en-US" dirty="0" smtClean="0"/>
          </a:p>
          <a:p>
            <a:r>
              <a:rPr lang="en-US" dirty="0" smtClean="0"/>
              <a:t>Perfect security does not exist</a:t>
            </a:r>
          </a:p>
          <a:p>
            <a:endParaRPr lang="en-US" dirty="0" smtClean="0"/>
          </a:p>
          <a:p>
            <a:r>
              <a:rPr lang="en-US" dirty="0" smtClean="0"/>
              <a:t>Operators are encouraged to know what threats are there, and how to be secured against them</a:t>
            </a:r>
          </a:p>
          <a:p>
            <a:endParaRPr lang="en-US" dirty="0" smtClean="0"/>
          </a:p>
          <a:p>
            <a:r>
              <a:rPr lang="en-US" dirty="0" smtClean="0"/>
              <a:t>There is always a room for improvements</a:t>
            </a: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4110" name="Picture 14" descr="C:\Documents and Settings\Pete\Local Settings\Temporary Internet Files\Content.IE5\87P70NQ7\MCj036386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4143380"/>
            <a:ext cx="1951330" cy="1744675"/>
          </a:xfrm>
          <a:prstGeom prst="rect">
            <a:avLst/>
          </a:prstGeom>
          <a:noFill/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814" y="857232"/>
            <a:ext cx="2149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Conclusion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2405714"/>
            <a:ext cx="4500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Thanks for your attention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3814" y="857232"/>
            <a:ext cx="1394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Thanks</a:t>
            </a:r>
            <a:endParaRPr lang="en-GB" dirty="0"/>
          </a:p>
        </p:txBody>
      </p:sp>
      <p:pic>
        <p:nvPicPr>
          <p:cNvPr id="5123" name="Picture 3" descr="C:\Documents and Settings\Pete\Local Settings\Temporary Internet Files\Content.IE5\NLURZNVA\MCj007871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3144" y="3041414"/>
            <a:ext cx="1457880" cy="353607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857356" y="3643314"/>
            <a:ext cx="4500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Any Questions?</a:t>
            </a:r>
            <a:endParaRPr lang="en-US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0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250" autoRev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250" autoRev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it about?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WLAN</a:t>
            </a:r>
          </a:p>
          <a:p>
            <a:endParaRPr lang="en-US" dirty="0" smtClean="0"/>
          </a:p>
          <a:p>
            <a:r>
              <a:rPr lang="en-US" dirty="0" smtClean="0"/>
              <a:t>WMAN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3814" y="857232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Agenda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9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2.89614E-6 L -0.00209 -0.1718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world is moving from Wired to Wireless Networking.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forms of Wireless Networking are discussed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need to secure them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23" name="Straight Arrow Connector 22"/>
          <p:cNvCxnSpPr>
            <a:endCxn id="25" idx="0"/>
          </p:cNvCxnSpPr>
          <p:nvPr/>
        </p:nvCxnSpPr>
        <p:spPr>
          <a:xfrm>
            <a:off x="4000496" y="3857628"/>
            <a:ext cx="750099" cy="63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00298" y="4500570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WLAN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286248" y="448842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WMAN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24" idx="0"/>
          </p:cNvCxnSpPr>
          <p:nvPr/>
        </p:nvCxnSpPr>
        <p:spPr>
          <a:xfrm rot="10800000" flipV="1">
            <a:off x="2926056" y="3857628"/>
            <a:ext cx="71725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3814" y="857232"/>
            <a:ext cx="3060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What is it about?</a:t>
            </a:r>
            <a:endParaRPr lang="en-GB" sz="1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sz="2900" dirty="0" smtClean="0">
                <a:solidFill>
                  <a:srgbClr val="0000FF"/>
                </a:solidFill>
              </a:rPr>
              <a:t>What is it about?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WLANs</a:t>
            </a:r>
          </a:p>
          <a:p>
            <a:endParaRPr lang="en-US" dirty="0" smtClean="0"/>
          </a:p>
          <a:p>
            <a:r>
              <a:rPr lang="en-US" dirty="0" smtClean="0"/>
              <a:t>WMANs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814" y="857232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Agenda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6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66667E-6 3.78672E-6 L -0.02118 -0.31182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-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is it?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Security Approaches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 descr="C:\Documents and Settings\Pete\Local Settings\Temporary Internet Files\Content.IE5\4GAMRGB0\MCj0432567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1571612"/>
            <a:ext cx="1114192" cy="1114192"/>
          </a:xfrm>
          <a:prstGeom prst="rect">
            <a:avLst/>
          </a:prstGeom>
          <a:noFill/>
        </p:spPr>
      </p:pic>
      <p:cxnSp>
        <p:nvCxnSpPr>
          <p:cNvPr id="66" name="Straight Arrow Connector 65"/>
          <p:cNvCxnSpPr>
            <a:endCxn id="67" idx="1"/>
          </p:cNvCxnSpPr>
          <p:nvPr/>
        </p:nvCxnSpPr>
        <p:spPr>
          <a:xfrm flipV="1">
            <a:off x="3714744" y="3613666"/>
            <a:ext cx="714380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429124" y="342900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714480" y="450057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Other approaches</a:t>
            </a:r>
            <a:endParaRPr lang="en-US" dirty="0"/>
          </a:p>
        </p:txBody>
      </p:sp>
      <p:cxnSp>
        <p:nvCxnSpPr>
          <p:cNvPr id="70" name="Straight Arrow Connector 69"/>
          <p:cNvCxnSpPr>
            <a:endCxn id="68" idx="0"/>
          </p:cNvCxnSpPr>
          <p:nvPr/>
        </p:nvCxnSpPr>
        <p:spPr>
          <a:xfrm rot="5400000">
            <a:off x="2615223" y="3901113"/>
            <a:ext cx="714378" cy="484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7" idx="3"/>
            <a:endCxn id="13" idx="1"/>
          </p:cNvCxnSpPr>
          <p:nvPr/>
        </p:nvCxnSpPr>
        <p:spPr>
          <a:xfrm flipV="1">
            <a:off x="5703832" y="2756410"/>
            <a:ext cx="108274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6578" y="257174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WEP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16" y="3500438"/>
            <a:ext cx="693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WPA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357950" y="4357694"/>
            <a:ext cx="82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WPA2</a:t>
            </a:r>
            <a:endParaRPr lang="en-GB" dirty="0"/>
          </a:p>
        </p:txBody>
      </p:sp>
      <p:cxnSp>
        <p:nvCxnSpPr>
          <p:cNvPr id="16" name="Straight Arrow Connector 15"/>
          <p:cNvCxnSpPr>
            <a:stCxn id="67" idx="3"/>
            <a:endCxn id="14" idx="1"/>
          </p:cNvCxnSpPr>
          <p:nvPr/>
        </p:nvCxnSpPr>
        <p:spPr>
          <a:xfrm>
            <a:off x="5703832" y="3613666"/>
            <a:ext cx="115418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7" idx="3"/>
            <a:endCxn id="15" idx="1"/>
          </p:cNvCxnSpPr>
          <p:nvPr/>
        </p:nvCxnSpPr>
        <p:spPr>
          <a:xfrm>
            <a:off x="5703832" y="3613666"/>
            <a:ext cx="654118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571868" y="521495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 Filtering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142976" y="5572140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SSID Broadcast</a:t>
            </a:r>
            <a:endParaRPr lang="en-GB" dirty="0"/>
          </a:p>
        </p:txBody>
      </p:sp>
      <p:cxnSp>
        <p:nvCxnSpPr>
          <p:cNvPr id="29" name="Straight Arrow Connector 28"/>
          <p:cNvCxnSpPr>
            <a:stCxn id="68" idx="2"/>
            <a:endCxn id="27" idx="0"/>
          </p:cNvCxnSpPr>
          <p:nvPr/>
        </p:nvCxnSpPr>
        <p:spPr>
          <a:xfrm rot="16200000" flipH="1">
            <a:off x="3374102" y="4225942"/>
            <a:ext cx="345048" cy="16329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8" idx="2"/>
            <a:endCxn id="28" idx="0"/>
          </p:cNvCxnSpPr>
          <p:nvPr/>
        </p:nvCxnSpPr>
        <p:spPr>
          <a:xfrm rot="5400000">
            <a:off x="2041976" y="4883973"/>
            <a:ext cx="702238" cy="67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WLAN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13" grpId="0"/>
      <p:bldP spid="14" grpId="0"/>
      <p:bldP spid="15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857356" y="3143248"/>
            <a:ext cx="1394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Evil Twin</a:t>
            </a:r>
            <a:endParaRPr lang="en-GB" sz="2400" dirty="0"/>
          </a:p>
        </p:txBody>
      </p:sp>
      <p:cxnSp>
        <p:nvCxnSpPr>
          <p:cNvPr id="37" name="Straight Arrow Connector 36"/>
          <p:cNvCxnSpPr>
            <a:stCxn id="35" idx="2"/>
            <a:endCxn id="36" idx="0"/>
          </p:cNvCxnSpPr>
          <p:nvPr/>
        </p:nvCxnSpPr>
        <p:spPr>
          <a:xfrm rot="5400000">
            <a:off x="3033340" y="1902003"/>
            <a:ext cx="762664" cy="1719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357818" y="3143248"/>
            <a:ext cx="178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War Driving</a:t>
            </a:r>
            <a:endParaRPr lang="en-GB" sz="2400" dirty="0"/>
          </a:p>
        </p:txBody>
      </p:sp>
      <p:cxnSp>
        <p:nvCxnSpPr>
          <p:cNvPr id="43" name="Straight Arrow Connector 42"/>
          <p:cNvCxnSpPr>
            <a:stCxn id="35" idx="2"/>
            <a:endCxn id="42" idx="0"/>
          </p:cNvCxnSpPr>
          <p:nvPr/>
        </p:nvCxnSpPr>
        <p:spPr>
          <a:xfrm rot="16200000" flipH="1">
            <a:off x="4880536" y="1774632"/>
            <a:ext cx="762664" cy="1974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WLAN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3500430" y="1857364"/>
            <a:ext cx="1548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Threats</a:t>
            </a:r>
            <a:endParaRPr lang="en-GB" sz="2800" cap="small" dirty="0" smtClean="0">
              <a:solidFill>
                <a:srgbClr val="1F497D"/>
              </a:solidFill>
              <a:ea typeface="+mj-ea"/>
              <a:cs typeface="+mj-cs"/>
            </a:endParaRPr>
          </a:p>
        </p:txBody>
      </p:sp>
      <p:pic>
        <p:nvPicPr>
          <p:cNvPr id="1030" name="Picture 6" descr="C:\Documents and Settings\Pete\Local Settings\Temporary Internet Files\Content.IE5\DWCYKL52\MCj0398499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429000"/>
            <a:ext cx="1076259" cy="989153"/>
          </a:xfrm>
          <a:prstGeom prst="rect">
            <a:avLst/>
          </a:prstGeom>
          <a:noFill/>
        </p:spPr>
      </p:pic>
      <p:pic>
        <p:nvPicPr>
          <p:cNvPr id="1033" name="Picture 9" descr="C:\Documents and Settings\Pete\Local Settings\Temporary Internet Files\Content.IE5\9GACMGBJ\MCj0429325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3500438"/>
            <a:ext cx="1252438" cy="1251810"/>
          </a:xfrm>
          <a:prstGeom prst="rect">
            <a:avLst/>
          </a:prstGeom>
          <a:noFill/>
        </p:spPr>
      </p:pic>
      <p:pic>
        <p:nvPicPr>
          <p:cNvPr id="47" name="Picture 9" descr="C:\Documents and Settings\Pete\Local Settings\Temporary Internet Files\Content.IE5\9GACMGBJ\MCj0429325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214554"/>
            <a:ext cx="1252438" cy="1251810"/>
          </a:xfrm>
          <a:prstGeom prst="rect">
            <a:avLst/>
          </a:prstGeom>
          <a:noFill/>
        </p:spPr>
      </p:pic>
      <p:pic>
        <p:nvPicPr>
          <p:cNvPr id="1035" name="Picture 11" descr="C:\Documents and Settings\Pete\Local Settings\Temporary Internet Files\Content.IE5\4TTS0WD6\MCj0365798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4214818"/>
            <a:ext cx="1888236" cy="1160374"/>
          </a:xfrm>
          <a:prstGeom prst="rect">
            <a:avLst/>
          </a:prstGeom>
          <a:noFill/>
        </p:spPr>
      </p:pic>
      <p:pic>
        <p:nvPicPr>
          <p:cNvPr id="58" name="Picture 6" descr="C:\Documents and Settings\Pete\Local Settings\Temporary Internet Files\Content.IE5\DWCYKL52\MCj0398499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4786322"/>
            <a:ext cx="1076259" cy="989153"/>
          </a:xfrm>
          <a:prstGeom prst="rect">
            <a:avLst/>
          </a:prstGeom>
          <a:noFill/>
        </p:spPr>
      </p:pic>
      <p:cxnSp>
        <p:nvCxnSpPr>
          <p:cNvPr id="60" name="Straight Arrow Connector 59"/>
          <p:cNvCxnSpPr>
            <a:stCxn id="47" idx="3"/>
            <a:endCxn id="1030" idx="0"/>
          </p:cNvCxnSpPr>
          <p:nvPr/>
        </p:nvCxnSpPr>
        <p:spPr>
          <a:xfrm>
            <a:off x="2181100" y="2840459"/>
            <a:ext cx="714452" cy="5885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033" idx="3"/>
            <a:endCxn id="1030" idx="1"/>
          </p:cNvCxnSpPr>
          <p:nvPr/>
        </p:nvCxnSpPr>
        <p:spPr>
          <a:xfrm flipV="1">
            <a:off x="1395282" y="3923577"/>
            <a:ext cx="962140" cy="202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714480" y="4500570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SSID: </a:t>
            </a:r>
          </a:p>
          <a:p>
            <a:pPr algn="ctr"/>
            <a:r>
              <a:rPr lang="en-US" dirty="0" smtClean="0"/>
              <a:t>Macquarie University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148061" y="5846913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Replicated SSID: </a:t>
            </a:r>
          </a:p>
          <a:p>
            <a:pPr algn="ctr"/>
            <a:r>
              <a:rPr lang="en-US" dirty="0" smtClean="0"/>
              <a:t>Macquarie University</a:t>
            </a:r>
          </a:p>
        </p:txBody>
      </p:sp>
      <p:pic>
        <p:nvPicPr>
          <p:cNvPr id="80" name="Picture 9" descr="C:\Documents and Settings\Pete\Local Settings\Temporary Internet Files\Content.IE5\9GACMGBJ\MCj0429325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5357826"/>
            <a:ext cx="1252438" cy="1251810"/>
          </a:xfrm>
          <a:prstGeom prst="rect">
            <a:avLst/>
          </a:prstGeom>
          <a:noFill/>
        </p:spPr>
      </p:pic>
      <p:cxnSp>
        <p:nvCxnSpPr>
          <p:cNvPr id="83" name="Straight Arrow Connector 82"/>
          <p:cNvCxnSpPr>
            <a:stCxn id="80" idx="3"/>
            <a:endCxn id="58" idx="1"/>
          </p:cNvCxnSpPr>
          <p:nvPr/>
        </p:nvCxnSpPr>
        <p:spPr>
          <a:xfrm flipV="1">
            <a:off x="2323976" y="5280899"/>
            <a:ext cx="2462338" cy="702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21073E-6 L 0.18125 -0.2123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0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42" grpId="0"/>
      <p:bldP spid="42" grpId="1"/>
      <p:bldP spid="35" grpId="0"/>
      <p:bldP spid="35" grpId="1"/>
      <p:bldP spid="73" grpId="0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143240" y="1857364"/>
            <a:ext cx="178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War Driving</a:t>
            </a:r>
            <a:endParaRPr lang="en-GB" sz="2400" dirty="0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WLAN</a:t>
            </a:r>
            <a:endParaRPr lang="en-GB" dirty="0"/>
          </a:p>
        </p:txBody>
      </p:sp>
      <p:pic>
        <p:nvPicPr>
          <p:cNvPr id="2051" name="Picture 3" descr="C:\Documents and Settings\Pete\Local Settings\Temporary Internet Files\Content.IE5\LTTSJLQJ\MCTN00418_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643314"/>
            <a:ext cx="2214577" cy="1251055"/>
          </a:xfrm>
          <a:prstGeom prst="rect">
            <a:avLst/>
          </a:prstGeom>
          <a:noFill/>
        </p:spPr>
      </p:pic>
      <p:pic>
        <p:nvPicPr>
          <p:cNvPr id="32" name="Picture 6" descr="C:\Documents and Settings\Pete\Local Settings\Temporary Internet Files\Content.IE5\DWCYKL52\MCj039849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654425"/>
            <a:ext cx="1076259" cy="989153"/>
          </a:xfrm>
          <a:prstGeom prst="rect">
            <a:avLst/>
          </a:prstGeom>
          <a:noFill/>
        </p:spPr>
      </p:pic>
      <p:pic>
        <p:nvPicPr>
          <p:cNvPr id="38" name="Picture 6" descr="C:\Documents and Settings\Pete\Local Settings\Temporary Internet Files\Content.IE5\DWCYKL52\MCj039849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186" y="2437921"/>
            <a:ext cx="1076259" cy="989153"/>
          </a:xfrm>
          <a:prstGeom prst="rect">
            <a:avLst/>
          </a:prstGeom>
          <a:noFill/>
        </p:spPr>
      </p:pic>
      <p:sp>
        <p:nvSpPr>
          <p:cNvPr id="41" name="TextBox 40"/>
          <p:cNvSpPr txBox="1"/>
          <p:nvPr/>
        </p:nvSpPr>
        <p:spPr>
          <a:xfrm>
            <a:off x="142844" y="5643578"/>
            <a:ext cx="2514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Weakly or not Secured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285720" y="3429000"/>
            <a:ext cx="1552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Well Secured</a:t>
            </a:r>
            <a:endParaRPr lang="en-GB" dirty="0"/>
          </a:p>
        </p:txBody>
      </p:sp>
      <p:pic>
        <p:nvPicPr>
          <p:cNvPr id="45" name="Picture 11" descr="C:\Documents and Settings\Pete\Local Settings\Temporary Internet Files\Content.IE5\4TTS0WD6\MCj0365798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1928802"/>
            <a:ext cx="1888236" cy="1160374"/>
          </a:xfrm>
          <a:prstGeom prst="rect">
            <a:avLst/>
          </a:prstGeom>
          <a:noFill/>
        </p:spPr>
      </p:pic>
      <p:cxnSp>
        <p:nvCxnSpPr>
          <p:cNvPr id="48" name="Straight Arrow Connector 47"/>
          <p:cNvCxnSpPr>
            <a:stCxn id="45" idx="2"/>
            <a:endCxn id="49" idx="0"/>
          </p:cNvCxnSpPr>
          <p:nvPr/>
        </p:nvCxnSpPr>
        <p:spPr>
          <a:xfrm rot="5400000">
            <a:off x="6013455" y="2926205"/>
            <a:ext cx="554138" cy="88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072066" y="3643314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Maps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6572264" y="4059800"/>
            <a:ext cx="213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www.wifimaps.com</a:t>
            </a:r>
            <a:endParaRPr lang="en-GB" dirty="0"/>
          </a:p>
        </p:txBody>
      </p:sp>
      <p:cxnSp>
        <p:nvCxnSpPr>
          <p:cNvPr id="54" name="Straight Arrow Connector 53"/>
          <p:cNvCxnSpPr>
            <a:stCxn id="45" idx="2"/>
            <a:endCxn id="53" idx="0"/>
          </p:cNvCxnSpPr>
          <p:nvPr/>
        </p:nvCxnSpPr>
        <p:spPr>
          <a:xfrm rot="16200000" flipH="1">
            <a:off x="6699597" y="3120142"/>
            <a:ext cx="970624" cy="908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49063E-6 L 0.22135 -0.2609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-13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8899E-6 L 0.21303 -0.2551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1" grpId="0"/>
      <p:bldP spid="41" grpId="1"/>
      <p:bldP spid="44" grpId="0"/>
      <p:bldP spid="44" grpId="1"/>
      <p:bldP spid="49" grpId="1"/>
      <p:bldP spid="5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929454" y="785794"/>
            <a:ext cx="178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War Driving</a:t>
            </a:r>
            <a:endParaRPr lang="en-GB" sz="2400" dirty="0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WLAN</a:t>
            </a:r>
            <a:endParaRPr lang="en-GB" dirty="0"/>
          </a:p>
        </p:txBody>
      </p:sp>
      <p:pic>
        <p:nvPicPr>
          <p:cNvPr id="3075" name="Picture 3" descr="D:\MQ Data\ITEC810 - MIT Project\Final Report\Presentation\Google-No EN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428736"/>
            <a:ext cx="4829209" cy="3429024"/>
          </a:xfrm>
          <a:prstGeom prst="rect">
            <a:avLst/>
          </a:prstGeom>
          <a:noFill/>
        </p:spPr>
      </p:pic>
      <p:pic>
        <p:nvPicPr>
          <p:cNvPr id="3076" name="Picture 4" descr="D:\MQ Data\ITEC810 - MIT Project\Final Report\Presentation\World resul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9538" y="5143512"/>
            <a:ext cx="2212792" cy="1050139"/>
          </a:xfrm>
          <a:prstGeom prst="rect">
            <a:avLst/>
          </a:prstGeom>
          <a:noFill/>
        </p:spPr>
      </p:pic>
      <p:pic>
        <p:nvPicPr>
          <p:cNvPr id="3077" name="Picture 5" descr="D:\MQ Data\ITEC810 - MIT Project\Final Report\Presentation\AU result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5143512"/>
            <a:ext cx="2137474" cy="104359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500034" y="6286520"/>
            <a:ext cx="2826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Search Result in Australia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0" y="6286520"/>
            <a:ext cx="2770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Search Result Worldwide</a:t>
            </a:r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2BE1579-4E26-4423-950F-08AA98C7A1A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286116" y="1285860"/>
            <a:ext cx="1705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Outcome</a:t>
            </a:r>
            <a:endParaRPr lang="en-GB" sz="2800" cap="small" dirty="0">
              <a:solidFill>
                <a:srgbClr val="1F497D"/>
              </a:solidFill>
              <a:ea typeface="+mj-ea"/>
              <a:cs typeface="+mj-cs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457200" y="319442"/>
            <a:ext cx="7467600" cy="654032"/>
          </a:xfrm>
        </p:spPr>
        <p:txBody>
          <a:bodyPr>
            <a:normAutofit/>
          </a:bodyPr>
          <a:lstStyle/>
          <a:p>
            <a:r>
              <a:rPr lang="en-US" b="1" dirty="0" smtClean="0"/>
              <a:t>Securing WLANs and WMANs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73814" y="857232"/>
            <a:ext cx="122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cap="small" dirty="0" smtClean="0">
                <a:solidFill>
                  <a:srgbClr val="1F497D"/>
                </a:solidFill>
                <a:ea typeface="+mj-ea"/>
                <a:cs typeface="+mj-cs"/>
              </a:rPr>
              <a:t>WLAN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500034" y="2786058"/>
            <a:ext cx="2855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Keep them secured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8596" y="4786322"/>
            <a:ext cx="3385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Possible Improvements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43504" y="1643050"/>
            <a:ext cx="1938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Algorithm Used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05125" y="2214554"/>
            <a:ext cx="196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Key Complexity</a:t>
            </a:r>
          </a:p>
        </p:txBody>
      </p:sp>
      <p:cxnSp>
        <p:nvCxnSpPr>
          <p:cNvPr id="28" name="Straight Arrow Connector 27"/>
          <p:cNvCxnSpPr>
            <a:stCxn id="18" idx="3"/>
            <a:endCxn id="23" idx="1"/>
          </p:cNvCxnSpPr>
          <p:nvPr/>
        </p:nvCxnSpPr>
        <p:spPr>
          <a:xfrm flipV="1">
            <a:off x="3355303" y="1843105"/>
            <a:ext cx="1788201" cy="1173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8" idx="3"/>
            <a:endCxn id="24" idx="1"/>
          </p:cNvCxnSpPr>
          <p:nvPr/>
        </p:nvCxnSpPr>
        <p:spPr>
          <a:xfrm flipV="1">
            <a:off x="3355303" y="2414609"/>
            <a:ext cx="1749822" cy="602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786314" y="2786058"/>
            <a:ext cx="26100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SSID Choice - Hiding</a:t>
            </a:r>
            <a:endParaRPr lang="en-US" sz="20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5214942" y="3286124"/>
            <a:ext cx="1739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MAC Filtering</a:t>
            </a:r>
          </a:p>
        </p:txBody>
      </p:sp>
      <p:cxnSp>
        <p:nvCxnSpPr>
          <p:cNvPr id="41" name="Straight Arrow Connector 40"/>
          <p:cNvCxnSpPr>
            <a:stCxn id="18" idx="3"/>
            <a:endCxn id="38" idx="1"/>
          </p:cNvCxnSpPr>
          <p:nvPr/>
        </p:nvCxnSpPr>
        <p:spPr>
          <a:xfrm flipV="1">
            <a:off x="3355303" y="2986113"/>
            <a:ext cx="1431011" cy="30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8" idx="3"/>
            <a:endCxn id="39" idx="1"/>
          </p:cNvCxnSpPr>
          <p:nvPr/>
        </p:nvCxnSpPr>
        <p:spPr>
          <a:xfrm>
            <a:off x="3355303" y="3016891"/>
            <a:ext cx="1859639" cy="469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357818" y="4786322"/>
            <a:ext cx="13548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Digital IDs</a:t>
            </a:r>
          </a:p>
        </p:txBody>
      </p:sp>
      <p:cxnSp>
        <p:nvCxnSpPr>
          <p:cNvPr id="54" name="Straight Arrow Connector 53"/>
          <p:cNvCxnSpPr>
            <a:stCxn id="22" idx="3"/>
            <a:endCxn id="53" idx="1"/>
          </p:cNvCxnSpPr>
          <p:nvPr/>
        </p:nvCxnSpPr>
        <p:spPr>
          <a:xfrm flipV="1">
            <a:off x="3814459" y="4986377"/>
            <a:ext cx="1543359" cy="30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357554" y="5715016"/>
            <a:ext cx="3890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Embedded Hardware Encryption</a:t>
            </a:r>
          </a:p>
        </p:txBody>
      </p:sp>
      <p:cxnSp>
        <p:nvCxnSpPr>
          <p:cNvPr id="59" name="Straight Arrow Connector 58"/>
          <p:cNvCxnSpPr>
            <a:stCxn id="22" idx="3"/>
            <a:endCxn id="58" idx="0"/>
          </p:cNvCxnSpPr>
          <p:nvPr/>
        </p:nvCxnSpPr>
        <p:spPr>
          <a:xfrm>
            <a:off x="3814459" y="5017155"/>
            <a:ext cx="1488500" cy="6978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775024" y="3786190"/>
            <a:ext cx="2762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Management Software</a:t>
            </a:r>
            <a:endParaRPr lang="en-US" sz="2000" dirty="0" smtClean="0"/>
          </a:p>
        </p:txBody>
      </p:sp>
      <p:cxnSp>
        <p:nvCxnSpPr>
          <p:cNvPr id="31" name="Straight Arrow Connector 30"/>
          <p:cNvCxnSpPr>
            <a:stCxn id="18" idx="3"/>
            <a:endCxn id="29" idx="1"/>
          </p:cNvCxnSpPr>
          <p:nvPr/>
        </p:nvCxnSpPr>
        <p:spPr>
          <a:xfrm>
            <a:off x="3355303" y="3016891"/>
            <a:ext cx="1419721" cy="969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8" grpId="0"/>
      <p:bldP spid="22" grpId="0"/>
      <p:bldP spid="23" grpId="0"/>
      <p:bldP spid="24" grpId="0"/>
      <p:bldP spid="38" grpId="0"/>
      <p:bldP spid="39" grpId="0"/>
      <p:bldP spid="53" grpId="0"/>
      <p:bldP spid="58" grpId="0"/>
      <p:bldP spid="2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844</TotalTime>
  <Words>392</Words>
  <Application>Microsoft Office PowerPoint</Application>
  <PresentationFormat>On-screen Show (4:3)</PresentationFormat>
  <Paragraphs>176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Securing Wireless LANs and Wireless 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  <vt:lpstr>Securing WLANs and WMANs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ITEC810: Securing Wireless LANs and Wireless MANs</dc:title>
  <dc:creator>Peter Nicola</dc:creator>
  <cp:lastModifiedBy>Peter Nicola</cp:lastModifiedBy>
  <cp:revision>187</cp:revision>
  <dcterms:created xsi:type="dcterms:W3CDTF">2009-03-12T01:17:00Z</dcterms:created>
  <dcterms:modified xsi:type="dcterms:W3CDTF">2009-06-04T09:29:18Z</dcterms:modified>
</cp:coreProperties>
</file>